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theme/theme2.xml" ContentType="application/vnd.openxmlformats-officedocument.theme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theme/theme3.xml" ContentType="application/vnd.openxmlformats-officedocument.theme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theme/theme4.xml" ContentType="application/vnd.openxmlformats-officedocument.theme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theme/theme5.xml" ContentType="application/vnd.openxmlformats-officedocument.theme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theme/theme6.xml" ContentType="application/vnd.openxmlformats-officedocument.theme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slideLayouts/slideLayout113.xml" ContentType="application/vnd.openxmlformats-officedocument.presentationml.slideLayout+xml"/>
  <Override PartName="/ppt/theme/theme7.xml" ContentType="application/vnd.openxmlformats-officedocument.theme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slideLayouts/slideLayout120.xml" ContentType="application/vnd.openxmlformats-officedocument.presentationml.slideLayout+xml"/>
  <Override PartName="/ppt/slideLayouts/slideLayout121.xml" ContentType="application/vnd.openxmlformats-officedocument.presentationml.slideLayout+xml"/>
  <Override PartName="/ppt/slideLayouts/slideLayout122.xml" ContentType="application/vnd.openxmlformats-officedocument.presentationml.slideLayout+xml"/>
  <Override PartName="/ppt/slideLayouts/slideLayout123.xml" ContentType="application/vnd.openxmlformats-officedocument.presentationml.slideLayout+xml"/>
  <Override PartName="/ppt/slideLayouts/slideLayout124.xml" ContentType="application/vnd.openxmlformats-officedocument.presentationml.slideLayout+xml"/>
  <Override PartName="/ppt/slideLayouts/slideLayout125.xml" ContentType="application/vnd.openxmlformats-officedocument.presentationml.slideLayout+xml"/>
  <Override PartName="/ppt/slideLayouts/slideLayout126.xml" ContentType="application/vnd.openxmlformats-officedocument.presentationml.slideLayout+xml"/>
  <Override PartName="/ppt/slideLayouts/slideLayout127.xml" ContentType="application/vnd.openxmlformats-officedocument.presentationml.slideLayout+xml"/>
  <Override PartName="/ppt/slideLayouts/slideLayout128.xml" ContentType="application/vnd.openxmlformats-officedocument.presentationml.slideLayout+xml"/>
  <Override PartName="/ppt/slideLayouts/slideLayout129.xml" ContentType="application/vnd.openxmlformats-officedocument.presentationml.slideLayout+xml"/>
  <Override PartName="/ppt/theme/theme8.xml" ContentType="application/vnd.openxmlformats-officedocument.theme+xml"/>
  <Override PartName="/ppt/theme/theme9.xml" ContentType="application/vnd.openxmlformats-officedocument.theme+xml"/>
  <Override PartName="/ppt/theme/theme10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42" r:id="rId4"/>
    <p:sldMasterId id="2147484410" r:id="rId5"/>
    <p:sldMasterId id="2147484427" r:id="rId6"/>
    <p:sldMasterId id="2147484444" r:id="rId7"/>
    <p:sldMasterId id="2147484461" r:id="rId8"/>
    <p:sldMasterId id="2147484478" r:id="rId9"/>
    <p:sldMasterId id="2147484495" r:id="rId10"/>
    <p:sldMasterId id="2147484512" r:id="rId11"/>
  </p:sldMasterIdLst>
  <p:notesMasterIdLst>
    <p:notesMasterId r:id="rId18"/>
  </p:notesMasterIdLst>
  <p:handoutMasterIdLst>
    <p:handoutMasterId r:id="rId19"/>
  </p:handoutMasterIdLst>
  <p:sldIdLst>
    <p:sldId id="263" r:id="rId12"/>
    <p:sldId id="446" r:id="rId13"/>
    <p:sldId id="2145708129" r:id="rId14"/>
    <p:sldId id="469" r:id="rId15"/>
    <p:sldId id="468" r:id="rId16"/>
    <p:sldId id="268" r:id="rId1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2B0"/>
    <a:srgbClr val="3F5564"/>
    <a:srgbClr val="0077BC"/>
    <a:srgbClr val="D53878"/>
    <a:srgbClr val="008391"/>
    <a:srgbClr val="FBF2B4"/>
    <a:srgbClr val="F0CD50"/>
    <a:srgbClr val="4675B7"/>
    <a:srgbClr val="DBD1E6"/>
    <a:srgbClr val="D2D8D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71FC66B-4F28-4DA4-8BAA-906ED0156D39}" v="2" dt="2025-07-02T12:42:59.24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80" autoAdjust="0"/>
    <p:restoredTop sz="96807" autoAdjust="0"/>
  </p:normalViewPr>
  <p:slideViewPr>
    <p:cSldViewPr snapToGrid="0">
      <p:cViewPr varScale="1">
        <p:scale>
          <a:sx n="120" d="100"/>
          <a:sy n="120" d="100"/>
        </p:scale>
        <p:origin x="120" y="450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50" d="100"/>
        <a:sy n="150" d="100"/>
      </p:scale>
      <p:origin x="0" y="0"/>
    </p:cViewPr>
  </p:notesTextViewPr>
  <p:notesViewPr>
    <p:cSldViewPr snapToGrid="0">
      <p:cViewPr varScale="1">
        <p:scale>
          <a:sx n="93" d="100"/>
          <a:sy n="93" d="100"/>
        </p:scale>
        <p:origin x="3624" y="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5.xml"/><Relationship Id="rId13" Type="http://schemas.openxmlformats.org/officeDocument/2006/relationships/slide" Target="slides/slide2.xml"/><Relationship Id="rId1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1.xml"/><Relationship Id="rId17" Type="http://schemas.openxmlformats.org/officeDocument/2006/relationships/slide" Target="slides/slide6.xml"/><Relationship Id="rId25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openxmlformats.org/officeDocument/2006/relationships/slide" Target="slides/slide5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Master" Target="slideMasters/slideMaster8.xml"/><Relationship Id="rId24" Type="http://schemas.microsoft.com/office/2016/11/relationships/changesInfo" Target="changesInfos/changesInfo1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4.xml"/><Relationship Id="rId23" Type="http://schemas.openxmlformats.org/officeDocument/2006/relationships/tableStyles" Target="tableStyles.xml"/><Relationship Id="rId10" Type="http://schemas.openxmlformats.org/officeDocument/2006/relationships/slideMaster" Target="slideMasters/slideMaster7.xml"/><Relationship Id="rId19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slideMaster" Target="slideMasters/slideMaster6.xml"/><Relationship Id="rId14" Type="http://schemas.openxmlformats.org/officeDocument/2006/relationships/slide" Target="slides/slide3.xml"/><Relationship Id="rId22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elene Johnsson" userId="b9e3a7a4-ba50-4df8-a666-e26aeed049d6" providerId="ADAL" clId="{871FC66B-4F28-4DA4-8BAA-906ED0156D39}"/>
    <pc:docChg chg="modSld">
      <pc:chgData name="Helene Johnsson" userId="b9e3a7a4-ba50-4df8-a666-e26aeed049d6" providerId="ADAL" clId="{871FC66B-4F28-4DA4-8BAA-906ED0156D39}" dt="2025-07-02T12:43:47.561" v="629" actId="20577"/>
      <pc:docMkLst>
        <pc:docMk/>
      </pc:docMkLst>
      <pc:sldChg chg="modSp mod">
        <pc:chgData name="Helene Johnsson" userId="b9e3a7a4-ba50-4df8-a666-e26aeed049d6" providerId="ADAL" clId="{871FC66B-4F28-4DA4-8BAA-906ED0156D39}" dt="2025-07-02T12:43:47.561" v="629" actId="20577"/>
        <pc:sldMkLst>
          <pc:docMk/>
          <pc:sldMk cId="1567260652" sldId="469"/>
        </pc:sldMkLst>
        <pc:spChg chg="mod">
          <ac:chgData name="Helene Johnsson" userId="b9e3a7a4-ba50-4df8-a666-e26aeed049d6" providerId="ADAL" clId="{871FC66B-4F28-4DA4-8BAA-906ED0156D39}" dt="2025-07-02T12:35:41.128" v="8" actId="20577"/>
          <ac:spMkLst>
            <pc:docMk/>
            <pc:sldMk cId="1567260652" sldId="469"/>
            <ac:spMk id="3" creationId="{8DE55942-C645-4403-8FA6-0440A92FCC62}"/>
          </ac:spMkLst>
        </pc:spChg>
        <pc:spChg chg="mod">
          <ac:chgData name="Helene Johnsson" userId="b9e3a7a4-ba50-4df8-a666-e26aeed049d6" providerId="ADAL" clId="{871FC66B-4F28-4DA4-8BAA-906ED0156D39}" dt="2025-07-02T12:43:47.561" v="629" actId="20577"/>
          <ac:spMkLst>
            <pc:docMk/>
            <pc:sldMk cId="1567260652" sldId="469"/>
            <ac:spMk id="4" creationId="{8B9425B3-C78D-427E-BADB-6F0FACAC1562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0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>
            <a:extLst>
              <a:ext uri="{FF2B5EF4-FFF2-40B4-BE49-F238E27FC236}">
                <a16:creationId xmlns:a16="http://schemas.microsoft.com/office/drawing/2014/main" id="{28D75527-1052-40CF-90A7-805EC4F7728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782182B2-420A-475A-83CF-72C9A1964B53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91BB566-3845-4DC0-8CE2-DC15231A2062}" type="datetime1">
              <a:rPr lang="sv-SE" smtClean="0"/>
              <a:t>2025-07-02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3CFEBD13-AD79-4726-9C7A-9E5C531A1A58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F00A28DF-4169-4B51-B8D3-AA9A5D61235C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89A0780-C7EB-45E8-96EB-66D0986C42C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10337014"/>
      </p:ext>
    </p:extLst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9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 dirty="0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995FFDC-F934-4037-B505-500B08CD3B8C}" type="datetime1">
              <a:rPr lang="sv-SE" smtClean="0"/>
              <a:t>2025-07-02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B1086EF-3011-429C-976B-61D9CA3A2B54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079586871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78970E8-606E-544E-9196-A0321FFF4315}" type="slidenum">
              <a:rPr kumimoji="0" lang="sv-SE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sv-SE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2762157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>
                <a:cs typeface="Calibri"/>
              </a:rPr>
              <a:t>A</a:t>
            </a:r>
          </a:p>
          <a:p>
            <a:endParaRPr lang="en-US">
              <a:cs typeface="Calibri"/>
            </a:endParaRPr>
          </a:p>
          <a:p>
            <a:r>
              <a:rPr lang="en-US" err="1">
                <a:cs typeface="Calibri"/>
              </a:rPr>
              <a:t>Här</a:t>
            </a:r>
            <a:r>
              <a:rPr lang="en-US">
                <a:cs typeface="Calibri"/>
              </a:rPr>
              <a:t> ser </a:t>
            </a:r>
            <a:r>
              <a:rPr lang="en-US" err="1">
                <a:cs typeface="Calibri"/>
              </a:rPr>
              <a:t>ni</a:t>
            </a:r>
            <a:r>
              <a:rPr lang="en-US">
                <a:cs typeface="Calibri"/>
              </a:rPr>
              <a:t> </a:t>
            </a:r>
            <a:r>
              <a:rPr lang="en-US" err="1">
                <a:cs typeface="Calibri"/>
              </a:rPr>
              <a:t>bilden</a:t>
            </a:r>
            <a:r>
              <a:rPr lang="en-US">
                <a:cs typeface="Calibri"/>
              </a:rPr>
              <a:t> </a:t>
            </a:r>
            <a:r>
              <a:rPr lang="en-US" err="1">
                <a:cs typeface="Calibri"/>
              </a:rPr>
              <a:t>som</a:t>
            </a:r>
            <a:r>
              <a:rPr lang="en-US">
                <a:cs typeface="Calibri"/>
              </a:rPr>
              <a:t> </a:t>
            </a:r>
            <a:r>
              <a:rPr lang="en-US" err="1">
                <a:cs typeface="Calibri"/>
              </a:rPr>
              <a:t>är</a:t>
            </a:r>
            <a:r>
              <a:rPr lang="en-US">
                <a:cs typeface="Calibri"/>
              </a:rPr>
              <a:t> med I </a:t>
            </a:r>
            <a:r>
              <a:rPr lang="en-US" err="1">
                <a:cs typeface="Calibri"/>
              </a:rPr>
              <a:t>stödmaterialet</a:t>
            </a:r>
            <a:r>
              <a:rPr lang="en-US">
                <a:cs typeface="Calibri"/>
              </a:rPr>
              <a:t> </a:t>
            </a:r>
            <a:r>
              <a:rPr lang="en-US" err="1">
                <a:cs typeface="Calibri"/>
              </a:rPr>
              <a:t>gällande</a:t>
            </a:r>
            <a:r>
              <a:rPr lang="en-US">
                <a:cs typeface="Calibri"/>
              </a:rPr>
              <a:t> </a:t>
            </a:r>
            <a:r>
              <a:rPr lang="en-US" err="1">
                <a:cs typeface="Calibri"/>
              </a:rPr>
              <a:t>exempel</a:t>
            </a:r>
            <a:r>
              <a:rPr lang="en-US">
                <a:cs typeface="Calibri"/>
              </a:rPr>
              <a:t> </a:t>
            </a:r>
            <a:r>
              <a:rPr lang="en-US" err="1">
                <a:cs typeface="Calibri"/>
              </a:rPr>
              <a:t>på</a:t>
            </a:r>
            <a:r>
              <a:rPr lang="en-US">
                <a:cs typeface="Calibri"/>
              </a:rPr>
              <a:t> </a:t>
            </a:r>
            <a:r>
              <a:rPr lang="en-US" err="1">
                <a:cs typeface="Calibri"/>
              </a:rPr>
              <a:t>dialogfrågor</a:t>
            </a:r>
            <a:r>
              <a:rPr lang="en-US">
                <a:cs typeface="Calibri"/>
              </a:rPr>
              <a:t>. Ni </a:t>
            </a:r>
            <a:r>
              <a:rPr lang="en-US" err="1">
                <a:cs typeface="Calibri"/>
              </a:rPr>
              <a:t>behöver</a:t>
            </a:r>
            <a:r>
              <a:rPr lang="en-US">
                <a:cs typeface="Calibri"/>
              </a:rPr>
              <a:t> </a:t>
            </a:r>
            <a:r>
              <a:rPr lang="en-US" err="1">
                <a:cs typeface="Calibri"/>
              </a:rPr>
              <a:t>alltså</a:t>
            </a:r>
            <a:r>
              <a:rPr lang="en-US">
                <a:cs typeface="Calibri"/>
              </a:rPr>
              <a:t> </a:t>
            </a:r>
            <a:r>
              <a:rPr lang="en-US" err="1">
                <a:cs typeface="Calibri"/>
              </a:rPr>
              <a:t>inte</a:t>
            </a:r>
            <a:r>
              <a:rPr lang="en-US">
                <a:cs typeface="Calibri"/>
              </a:rPr>
              <a:t> prata om </a:t>
            </a:r>
            <a:r>
              <a:rPr lang="en-US" err="1">
                <a:cs typeface="Calibri"/>
              </a:rPr>
              <a:t>alla</a:t>
            </a:r>
            <a:r>
              <a:rPr lang="en-US">
                <a:cs typeface="Calibri"/>
              </a:rPr>
              <a:t> </a:t>
            </a:r>
            <a:r>
              <a:rPr lang="en-US" err="1">
                <a:cs typeface="Calibri"/>
              </a:rPr>
              <a:t>utan</a:t>
            </a:r>
            <a:r>
              <a:rPr lang="en-US">
                <a:cs typeface="Calibri"/>
              </a:rPr>
              <a:t> </a:t>
            </a:r>
            <a:r>
              <a:rPr lang="en-US" err="1">
                <a:cs typeface="Calibri"/>
              </a:rPr>
              <a:t>ni</a:t>
            </a:r>
            <a:r>
              <a:rPr lang="en-US">
                <a:cs typeface="Calibri"/>
              </a:rPr>
              <a:t> </a:t>
            </a:r>
            <a:r>
              <a:rPr lang="en-US" err="1">
                <a:cs typeface="Calibri"/>
              </a:rPr>
              <a:t>kan</a:t>
            </a:r>
            <a:r>
              <a:rPr lang="en-US">
                <a:cs typeface="Calibri"/>
              </a:rPr>
              <a:t> </a:t>
            </a:r>
            <a:r>
              <a:rPr lang="en-US" err="1">
                <a:cs typeface="Calibri"/>
              </a:rPr>
              <a:t>välja</a:t>
            </a:r>
            <a:r>
              <a:rPr lang="en-US">
                <a:cs typeface="Calibri"/>
              </a:rPr>
              <a:t> </a:t>
            </a:r>
            <a:r>
              <a:rPr lang="en-US" err="1">
                <a:cs typeface="Calibri"/>
              </a:rPr>
              <a:t>ut</a:t>
            </a:r>
            <a:r>
              <a:rPr lang="en-US">
                <a:cs typeface="Calibri"/>
              </a:rPr>
              <a:t> det </a:t>
            </a:r>
            <a:r>
              <a:rPr lang="en-US" err="1">
                <a:cs typeface="Calibri"/>
              </a:rPr>
              <a:t>som</a:t>
            </a:r>
            <a:r>
              <a:rPr lang="en-US">
                <a:cs typeface="Calibri"/>
              </a:rPr>
              <a:t> </a:t>
            </a:r>
            <a:r>
              <a:rPr lang="en-US" err="1">
                <a:cs typeface="Calibri"/>
              </a:rPr>
              <a:t>ni</a:t>
            </a:r>
            <a:r>
              <a:rPr lang="en-US">
                <a:cs typeface="Calibri"/>
              </a:rPr>
              <a:t> </a:t>
            </a:r>
            <a:r>
              <a:rPr lang="en-US" err="1">
                <a:cs typeface="Calibri"/>
              </a:rPr>
              <a:t>vill</a:t>
            </a:r>
            <a:r>
              <a:rPr lang="en-US">
                <a:cs typeface="Calibri"/>
              </a:rPr>
              <a:t> prata om, </a:t>
            </a:r>
            <a:r>
              <a:rPr lang="en-US" err="1">
                <a:cs typeface="Calibri"/>
              </a:rPr>
              <a:t>eller</a:t>
            </a:r>
            <a:r>
              <a:rPr lang="en-US">
                <a:cs typeface="Calibri"/>
              </a:rPr>
              <a:t> ha dialog om </a:t>
            </a:r>
            <a:r>
              <a:rPr lang="en-US" err="1">
                <a:cs typeface="Calibri"/>
              </a:rPr>
              <a:t>andra</a:t>
            </a:r>
            <a:r>
              <a:rPr lang="en-US">
                <a:cs typeface="Calibri"/>
              </a:rPr>
              <a:t> </a:t>
            </a:r>
            <a:r>
              <a:rPr lang="en-US" err="1">
                <a:cs typeface="Calibri"/>
              </a:rPr>
              <a:t>delar</a:t>
            </a:r>
            <a:r>
              <a:rPr lang="en-US">
                <a:cs typeface="Calibri"/>
              </a:rPr>
              <a:t>, </a:t>
            </a:r>
            <a:r>
              <a:rPr lang="en-US" err="1">
                <a:cs typeface="Calibri"/>
              </a:rPr>
              <a:t>så</a:t>
            </a:r>
            <a:r>
              <a:rPr lang="en-US">
                <a:cs typeface="Calibri"/>
              </a:rPr>
              <a:t> </a:t>
            </a:r>
            <a:r>
              <a:rPr lang="en-US" err="1">
                <a:cs typeface="Calibri"/>
              </a:rPr>
              <a:t>länge</a:t>
            </a:r>
            <a:r>
              <a:rPr lang="en-US">
                <a:cs typeface="Calibri"/>
              </a:rPr>
              <a:t> det </a:t>
            </a:r>
            <a:r>
              <a:rPr lang="en-US" err="1">
                <a:cs typeface="Calibri"/>
              </a:rPr>
              <a:t>är</a:t>
            </a:r>
            <a:r>
              <a:rPr lang="en-US">
                <a:cs typeface="Calibri"/>
              </a:rPr>
              <a:t> </a:t>
            </a:r>
            <a:r>
              <a:rPr lang="en-US" err="1">
                <a:cs typeface="Calibri"/>
              </a:rPr>
              <a:t>kopplat</a:t>
            </a:r>
            <a:r>
              <a:rPr lang="en-US">
                <a:cs typeface="Calibri"/>
              </a:rPr>
              <a:t> till social </a:t>
            </a:r>
            <a:r>
              <a:rPr lang="en-US" err="1">
                <a:cs typeface="Calibri"/>
              </a:rPr>
              <a:t>arbetsmiljö</a:t>
            </a:r>
            <a:r>
              <a:rPr lang="en-US">
                <a:cs typeface="Calibri"/>
              </a:rPr>
              <a:t>..</a:t>
            </a:r>
          </a:p>
          <a:p>
            <a:endParaRPr lang="en-US">
              <a:cs typeface="Calibri"/>
            </a:endParaRPr>
          </a:p>
        </p:txBody>
      </p:sp>
      <p:sp>
        <p:nvSpPr>
          <p:cNvPr id="4" name="Platshållare för datum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fld id="{F995FFDC-F934-4037-B505-500B08CD3B8C}" type="datetime1">
              <a:rPr lang="sv-SE" smtClean="0"/>
              <a:t>2025-07-02</a:t>
            </a:fld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B1086EF-3011-429C-976B-61D9CA3A2B54}" type="slidenum">
              <a:rPr lang="sv-SE" smtClean="0"/>
              <a:t>3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4265010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>
                <a:cs typeface="Calibri"/>
              </a:rPr>
              <a:t>Här</a:t>
            </a:r>
            <a:r>
              <a:rPr lang="en-US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är</a:t>
            </a:r>
            <a:r>
              <a:rPr lang="en-US" dirty="0">
                <a:cs typeface="Calibri"/>
              </a:rPr>
              <a:t> mycket kortfattad information </a:t>
            </a:r>
            <a:r>
              <a:rPr lang="en-US" dirty="0" err="1">
                <a:cs typeface="Calibri"/>
              </a:rPr>
              <a:t>vad</a:t>
            </a:r>
            <a:r>
              <a:rPr lang="en-US" dirty="0">
                <a:cs typeface="Calibri"/>
              </a:rPr>
              <a:t> man ska </a:t>
            </a:r>
            <a:r>
              <a:rPr lang="en-US" dirty="0" err="1">
                <a:cs typeface="Calibri"/>
              </a:rPr>
              <a:t>göra</a:t>
            </a:r>
            <a:r>
              <a:rPr lang="en-US" dirty="0">
                <a:cs typeface="Calibri"/>
              </a:rPr>
              <a:t> om </a:t>
            </a:r>
            <a:r>
              <a:rPr lang="en-US" dirty="0" err="1">
                <a:cs typeface="Calibri"/>
              </a:rPr>
              <a:t>någon</a:t>
            </a:r>
            <a:r>
              <a:rPr lang="en-US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känner</a:t>
            </a:r>
            <a:r>
              <a:rPr lang="en-US" dirty="0">
                <a:cs typeface="Calibri"/>
              </a:rPr>
              <a:t> sig </a:t>
            </a:r>
            <a:r>
              <a:rPr lang="en-US" dirty="0" err="1">
                <a:cs typeface="Calibri"/>
              </a:rPr>
              <a:t>utsatt</a:t>
            </a:r>
            <a:r>
              <a:rPr lang="en-US" dirty="0">
                <a:cs typeface="Calibri"/>
              </a:rPr>
              <a:t> för </a:t>
            </a:r>
            <a:r>
              <a:rPr lang="en-US" dirty="0" err="1">
                <a:cs typeface="Calibri"/>
              </a:rPr>
              <a:t>Kränkande</a:t>
            </a:r>
            <a:r>
              <a:rPr lang="en-US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särbehandling</a:t>
            </a:r>
            <a:r>
              <a:rPr lang="en-US" dirty="0">
                <a:cs typeface="Calibri"/>
              </a:rPr>
              <a:t>/</a:t>
            </a:r>
            <a:r>
              <a:rPr lang="en-US" dirty="0" err="1">
                <a:cs typeface="Calibri"/>
              </a:rPr>
              <a:t>trakasserier</a:t>
            </a:r>
            <a:r>
              <a:rPr lang="en-US" dirty="0">
                <a:cs typeface="Calibri"/>
              </a:rPr>
              <a:t>. </a:t>
            </a:r>
            <a:r>
              <a:rPr lang="en-US" dirty="0" err="1">
                <a:cs typeface="Calibri"/>
              </a:rPr>
              <a:t>Länk</a:t>
            </a:r>
            <a:r>
              <a:rPr lang="en-US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både</a:t>
            </a:r>
            <a:r>
              <a:rPr lang="en-US" dirty="0">
                <a:cs typeface="Calibri"/>
              </a:rPr>
              <a:t> till </a:t>
            </a:r>
            <a:r>
              <a:rPr lang="en-US" dirty="0" err="1">
                <a:cs typeface="Calibri"/>
              </a:rPr>
              <a:t>rutinen</a:t>
            </a:r>
            <a:r>
              <a:rPr lang="en-US" dirty="0">
                <a:cs typeface="Calibri"/>
              </a:rPr>
              <a:t> och </a:t>
            </a:r>
            <a:r>
              <a:rPr lang="en-US" dirty="0" err="1">
                <a:cs typeface="Calibri"/>
              </a:rPr>
              <a:t>APT:materialet</a:t>
            </a:r>
            <a:r>
              <a:rPr lang="en-US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Kränkande</a:t>
            </a:r>
            <a:r>
              <a:rPr lang="en-US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särbehandling</a:t>
            </a:r>
            <a:r>
              <a:rPr lang="en-US" dirty="0">
                <a:cs typeface="Calibri"/>
              </a:rPr>
              <a:t>/</a:t>
            </a:r>
            <a:r>
              <a:rPr lang="en-US" dirty="0" err="1">
                <a:cs typeface="Calibri"/>
              </a:rPr>
              <a:t>trakasserier</a:t>
            </a:r>
            <a:endParaRPr lang="en-US" dirty="0">
              <a:cs typeface="Calibri"/>
            </a:endParaRPr>
          </a:p>
        </p:txBody>
      </p:sp>
      <p:sp>
        <p:nvSpPr>
          <p:cNvPr id="4" name="Platshållare för datum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fld id="{85227DC2-ECB9-4CC5-9289-199C6A22173F}" type="datetime1">
              <a:rPr lang="sv-SE" smtClean="0"/>
              <a:t>2025-07-02</a:t>
            </a:fld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B1086EF-3011-429C-976B-61D9CA3A2B54}" type="slidenum">
              <a:rPr lang="sv-SE" smtClean="0"/>
              <a:t>4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6344997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fld id="{85227DC2-ECB9-4CC5-9289-199C6A22173F}" type="datetime1">
              <a:rPr lang="sv-SE" smtClean="0"/>
              <a:t>2025-07-02</a:t>
            </a:fld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B1086EF-3011-429C-976B-61D9CA3A2B54}" type="slidenum">
              <a:rPr lang="sv-SE" smtClean="0"/>
              <a:t>5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391564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7.xml"/></Relationships>
</file>

<file path=ppt/slideLayouts/_rels/slideLayout1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7.xml"/></Relationships>
</file>

<file path=ppt/slideLayouts/_rels/slideLayout1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7.xml"/></Relationships>
</file>

<file path=ppt/slideLayouts/_rels/slideLayout1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7.xml"/></Relationships>
</file>

<file path=ppt/slideLayouts/_rels/slideLayout1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8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8.xml"/></Relationships>
</file>

<file path=ppt/slideLayouts/_rels/slideLayout1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8.xml"/></Relationships>
</file>

<file path=ppt/slideLayouts/_rels/slideLayout1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8.xml"/></Relationships>
</file>

<file path=ppt/slideLayouts/_rels/slideLayout1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8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4.xml"/></Relationships>
</file>

<file path=ppt/slideLayouts/_rels/slideLayout6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4.xml"/></Relationships>
</file>

<file path=ppt/slideLayouts/_rels/slideLayout6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4.xml"/></Relationships>
</file>

<file path=ppt/slideLayouts/_rels/slideLayout6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4.xml"/></Relationships>
</file>

<file path=ppt/slideLayouts/_rels/slideLayout6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4.xml"/></Relationships>
</file>

<file path=ppt/slideLayouts/_rels/slideLayout6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5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5.xml"/></Relationships>
</file>

<file path=ppt/slideLayouts/_rels/slideLayout7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5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5.xml"/></Relationships>
</file>

<file path=ppt/slideLayouts/_rels/slideLayout8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5.xml"/></Relationships>
</file>

<file path=ppt/slideLayouts/_rels/slideLayout8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6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9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6.xml"/></Relationships>
</file>

<file path=ppt/slideLayouts/_rels/slideLayout9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6.xml"/></Relationships>
</file>

<file path=ppt/slideLayouts/_rels/slideLayout9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6.xml"/></Relationships>
</file>

<file path=ppt/slideLayouts/_rels/slideLayout9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6.xml"/></Relationships>
</file>

<file path=ppt/slideLayouts/_rels/slideLayout9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7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89901358-FAEB-466E-A059-DFCAF845E54F}"/>
              </a:ext>
            </a:extLst>
          </p:cNvPr>
          <p:cNvSpPr/>
          <p:nvPr userDrawn="1"/>
        </p:nvSpPr>
        <p:spPr>
          <a:xfrm>
            <a:off x="407987" y="1144857"/>
            <a:ext cx="11374809" cy="5307954"/>
          </a:xfrm>
          <a:prstGeom prst="rect">
            <a:avLst/>
          </a:prstGeom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31696" y="2626153"/>
            <a:ext cx="8728608" cy="1349829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l">
              <a:lnSpc>
                <a:spcPct val="90000"/>
              </a:lnSpc>
              <a:defRPr sz="4200" kern="0" spc="0" baseline="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A0F7CA53-6D92-4A66-95D1-2CEF9E76DF2C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731696" y="4165601"/>
            <a:ext cx="8728608" cy="251417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 kern="0" baseline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sv-SE" dirty="0"/>
              <a:t>Eventuell underrubrik</a:t>
            </a:r>
          </a:p>
        </p:txBody>
      </p:sp>
      <p:sp>
        <p:nvSpPr>
          <p:cNvPr id="6" name="Platshållare för text 4">
            <a:extLst>
              <a:ext uri="{FF2B5EF4-FFF2-40B4-BE49-F238E27FC236}">
                <a16:creationId xmlns:a16="http://schemas.microsoft.com/office/drawing/2014/main" id="{384ED656-5CBC-4AAE-AA1E-D848C8E71DB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731696" y="4606637"/>
            <a:ext cx="8728608" cy="251417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400" kern="0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sv-SE" dirty="0"/>
              <a:t>Eventuellt namn på föredragshållare</a:t>
            </a:r>
          </a:p>
        </p:txBody>
      </p:sp>
      <p:sp>
        <p:nvSpPr>
          <p:cNvPr id="11" name="textruta 10">
            <a:extLst>
              <a:ext uri="{FF2B5EF4-FFF2-40B4-BE49-F238E27FC236}">
                <a16:creationId xmlns:a16="http://schemas.microsoft.com/office/drawing/2014/main" id="{2522B255-A89B-4F1E-A846-36B4A9F18AE3}"/>
              </a:ext>
            </a:extLst>
          </p:cNvPr>
          <p:cNvSpPr txBox="1"/>
          <p:nvPr userDrawn="1"/>
        </p:nvSpPr>
        <p:spPr>
          <a:xfrm>
            <a:off x="407987" y="580165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100" dirty="0">
                <a:solidFill>
                  <a:schemeClr val="tx1"/>
                </a:solidFill>
                <a:latin typeface="+mn-lt"/>
              </a:rPr>
              <a:t>Hållbar stad – öppen för världen</a:t>
            </a:r>
          </a:p>
        </p:txBody>
      </p:sp>
      <p:pic>
        <p:nvPicPr>
          <p:cNvPr id="8" name="Bildobjekt 7" descr="Logo" title="Logo">
            <a:extLst>
              <a:ext uri="{FF2B5EF4-FFF2-40B4-BE49-F238E27FC236}">
                <a16:creationId xmlns:a16="http://schemas.microsoft.com/office/drawing/2014/main" id="{2DF30E6D-8B83-4DA1-ADDE-3B45462766F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297795" y="401983"/>
            <a:ext cx="1481456" cy="4999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69971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ild helsida med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fot 1">
            <a:extLst>
              <a:ext uri="{FF2B5EF4-FFF2-40B4-BE49-F238E27FC236}">
                <a16:creationId xmlns:a16="http://schemas.microsoft.com/office/drawing/2014/main" id="{4C2CB002-9FCD-48CA-BEF4-9C216A3607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79999" y="6376989"/>
            <a:ext cx="5616000" cy="147636"/>
          </a:xfrm>
          <a:prstGeom prst="rect">
            <a:avLst/>
          </a:prstGeom>
        </p:spPr>
        <p:txBody>
          <a:bodyPr/>
          <a:lstStyle/>
          <a:p>
            <a:endParaRPr lang="sv-SE" dirty="0"/>
          </a:p>
        </p:txBody>
      </p:sp>
      <p:sp>
        <p:nvSpPr>
          <p:cNvPr id="4" name="Platshållare för bild 5">
            <a:extLst>
              <a:ext uri="{FF2B5EF4-FFF2-40B4-BE49-F238E27FC236}">
                <a16:creationId xmlns:a16="http://schemas.microsoft.com/office/drawing/2014/main" id="{1566CF40-59BE-4449-B880-5CCAFCC9D997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2192000" cy="6858000"/>
          </a:xfrm>
          <a:prstGeom prst="round2SameRect">
            <a:avLst>
              <a:gd name="adj1" fmla="val 0"/>
              <a:gd name="adj2" fmla="val 0"/>
            </a:avLst>
          </a:prstGeo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>
                <a:solidFill>
                  <a:schemeClr val="tx1"/>
                </a:solidFill>
              </a:defRPr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br>
              <a:rPr lang="sv-SE" dirty="0"/>
            </a:br>
            <a:br>
              <a:rPr lang="sv-SE" dirty="0"/>
            </a:br>
            <a:br>
              <a:rPr lang="sv-SE" dirty="0"/>
            </a:br>
            <a:r>
              <a:rPr lang="sv-SE" dirty="0"/>
              <a:t>Klicka på ikonen ovan</a:t>
            </a: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5F556A3A-7138-45B2-8593-FAB5296ADD6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8841" y="2404809"/>
            <a:ext cx="9134323" cy="1113092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90000"/>
              </a:lnSpc>
              <a:defRPr sz="450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7237358"/>
      </p:ext>
    </p:extLst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4424537-5ECE-4D36-9AE9-88D8AFB549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07988" y="1736729"/>
            <a:ext cx="5400000" cy="4176710"/>
          </a:xfrm>
        </p:spPr>
        <p:txBody>
          <a:bodyPr/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9250" y="1736729"/>
            <a:ext cx="5400000" cy="4176710"/>
          </a:xfrm>
        </p:spPr>
        <p:txBody>
          <a:bodyPr/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EC9B43C6-89FD-4564-BB62-9B67C1AE2E6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956211683"/>
      </p:ext>
    </p:extLst>
  </p:cSld>
  <p:clrMapOvr>
    <a:masterClrMapping/>
  </p:clrMapOvr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ubrik 6">
            <a:extLst>
              <a:ext uri="{FF2B5EF4-FFF2-40B4-BE49-F238E27FC236}">
                <a16:creationId xmlns:a16="http://schemas.microsoft.com/office/drawing/2014/main" id="{BCE7E41F-F5AB-42BF-88B5-ED5B44A646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07988" y="1588563"/>
            <a:ext cx="5278080" cy="648720"/>
          </a:xfrm>
        </p:spPr>
        <p:txBody>
          <a:bodyPr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167" indent="0">
              <a:buNone/>
              <a:defRPr sz="2000" b="1"/>
            </a:lvl2pPr>
            <a:lvl3pPr marL="914332" indent="0">
              <a:buNone/>
              <a:defRPr sz="1800" b="1"/>
            </a:lvl3pPr>
            <a:lvl4pPr marL="1371498" indent="0">
              <a:buNone/>
              <a:defRPr sz="1600" b="1"/>
            </a:lvl4pPr>
            <a:lvl5pPr marL="1828664" indent="0">
              <a:buNone/>
              <a:defRPr sz="1600" b="1"/>
            </a:lvl5pPr>
            <a:lvl6pPr marL="2285830" indent="0">
              <a:buNone/>
              <a:defRPr sz="1600" b="1"/>
            </a:lvl6pPr>
            <a:lvl7pPr marL="2742994" indent="0">
              <a:buNone/>
              <a:defRPr sz="1600" b="1"/>
            </a:lvl7pPr>
            <a:lvl8pPr marL="3200160" indent="0">
              <a:buNone/>
              <a:defRPr sz="1600" b="1"/>
            </a:lvl8pPr>
            <a:lvl9pPr marL="3657327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07988" y="2281031"/>
            <a:ext cx="5278080" cy="3524684"/>
          </a:xfrm>
        </p:spPr>
        <p:txBody>
          <a:bodyPr/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32000" y="1591385"/>
            <a:ext cx="5280000" cy="648720"/>
          </a:xfrm>
        </p:spPr>
        <p:txBody>
          <a:bodyPr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167" indent="0">
              <a:buNone/>
              <a:defRPr sz="2000" b="1"/>
            </a:lvl2pPr>
            <a:lvl3pPr marL="914332" indent="0">
              <a:buNone/>
              <a:defRPr sz="1800" b="1"/>
            </a:lvl3pPr>
            <a:lvl4pPr marL="1371498" indent="0">
              <a:buNone/>
              <a:defRPr sz="1600" b="1"/>
            </a:lvl4pPr>
            <a:lvl5pPr marL="1828664" indent="0">
              <a:buNone/>
              <a:defRPr sz="1600" b="1"/>
            </a:lvl5pPr>
            <a:lvl6pPr marL="2285830" indent="0">
              <a:buNone/>
              <a:defRPr sz="1600" b="1"/>
            </a:lvl6pPr>
            <a:lvl7pPr marL="2742994" indent="0">
              <a:buNone/>
              <a:defRPr sz="1600" b="1"/>
            </a:lvl7pPr>
            <a:lvl8pPr marL="3200160" indent="0">
              <a:buNone/>
              <a:defRPr sz="1600" b="1"/>
            </a:lvl8pPr>
            <a:lvl9pPr marL="3657327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32000" y="2281035"/>
            <a:ext cx="5280000" cy="3524685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2" name="Platshållare för bildnummer 1">
            <a:extLst>
              <a:ext uri="{FF2B5EF4-FFF2-40B4-BE49-F238E27FC236}">
                <a16:creationId xmlns:a16="http://schemas.microsoft.com/office/drawing/2014/main" id="{5B0B39BD-A593-4A83-AD46-53A96C2F78A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754303892"/>
      </p:ext>
    </p:extLst>
  </p:cSld>
  <p:clrMapOvr>
    <a:masterClrMapping/>
  </p:clrMapOvr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F68562D-9C3D-4ED0-821E-7821BFECF3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latshållare för bildnummer 2">
            <a:extLst>
              <a:ext uri="{FF2B5EF4-FFF2-40B4-BE49-F238E27FC236}">
                <a16:creationId xmlns:a16="http://schemas.microsoft.com/office/drawing/2014/main" id="{471AB884-926D-4607-993A-83391A779C1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708716520"/>
      </p:ext>
    </p:extLst>
  </p:cSld>
  <p:clrMapOvr>
    <a:masterClrMapping/>
  </p:clrMapOvr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2EDB076-0118-4581-B17D-C1A0602FB9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51FAA0E3-3FDA-41A6-B9F8-73A1FEF31347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417075" y="1736728"/>
            <a:ext cx="5678925" cy="4194629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7598925" y="1738313"/>
            <a:ext cx="4176000" cy="4175125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AB6397E3-2F6A-46E7-B952-96596182496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510832336"/>
      </p:ext>
    </p:extLst>
  </p:cSld>
  <p:clrMapOvr>
    <a:masterClrMapping/>
  </p:clrMapOvr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800F4CB-80BD-4C46-8862-E3F5646FDE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D18EAA5A-4340-4EE5-A1A8-3200B98C0962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6096000" y="1736728"/>
            <a:ext cx="5688013" cy="4194629"/>
          </a:xfrm>
        </p:spPr>
        <p:txBody>
          <a:bodyPr/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407988" y="1738313"/>
            <a:ext cx="4176000" cy="4175125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DEAD5FAA-1657-4061-B125-FAABE5DDE22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80403556"/>
      </p:ext>
    </p:extLst>
  </p:cSld>
  <p:clrMapOvr>
    <a:masterClrMapping/>
  </p:clrMapOvr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C800227-24F3-424A-950F-9031EC7717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407988" y="1738313"/>
            <a:ext cx="3600000" cy="3660464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07988" y="5528974"/>
            <a:ext cx="36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sv-SE" dirty="0"/>
              <a:t>Redigera format för bakgrundstext</a:t>
            </a:r>
          </a:p>
        </p:txBody>
      </p:sp>
      <p:sp>
        <p:nvSpPr>
          <p:cNvPr id="10" name="Picture Placeholder 2">
            <a:extLst>
              <a:ext uri="{FF2B5EF4-FFF2-40B4-BE49-F238E27FC236}">
                <a16:creationId xmlns:a16="http://schemas.microsoft.com/office/drawing/2014/main" id="{F5F04B5A-F0FB-4FC9-9F5F-CDA6CEE251C7}"/>
              </a:ext>
            </a:extLst>
          </p:cNvPr>
          <p:cNvSpPr>
            <a:spLocks noGrp="1"/>
          </p:cNvSpPr>
          <p:nvPr>
            <p:ph type="pic" idx="12" hasCustomPrompt="1"/>
          </p:nvPr>
        </p:nvSpPr>
        <p:spPr>
          <a:xfrm>
            <a:off x="4296000" y="1738313"/>
            <a:ext cx="3600000" cy="3660464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15" name="Text Placeholder 3">
            <a:extLst>
              <a:ext uri="{FF2B5EF4-FFF2-40B4-BE49-F238E27FC236}">
                <a16:creationId xmlns:a16="http://schemas.microsoft.com/office/drawing/2014/main" id="{A5F93C07-C166-474C-8E0B-4E9C3BBCB337}"/>
              </a:ext>
            </a:extLst>
          </p:cNvPr>
          <p:cNvSpPr>
            <a:spLocks noGrp="1"/>
          </p:cNvSpPr>
          <p:nvPr>
            <p:ph type="body" sz="half" idx="15"/>
          </p:nvPr>
        </p:nvSpPr>
        <p:spPr>
          <a:xfrm>
            <a:off x="4296000" y="5528974"/>
            <a:ext cx="36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11" name="Picture Placeholder 2">
            <a:extLst>
              <a:ext uri="{FF2B5EF4-FFF2-40B4-BE49-F238E27FC236}">
                <a16:creationId xmlns:a16="http://schemas.microsoft.com/office/drawing/2014/main" id="{A7F97845-F21E-448F-BCE4-594A545AB8CB}"/>
              </a:ext>
            </a:extLst>
          </p:cNvPr>
          <p:cNvSpPr>
            <a:spLocks noGrp="1"/>
          </p:cNvSpPr>
          <p:nvPr>
            <p:ph type="pic" idx="13" hasCustomPrompt="1"/>
          </p:nvPr>
        </p:nvSpPr>
        <p:spPr>
          <a:xfrm>
            <a:off x="8184013" y="1738313"/>
            <a:ext cx="3600000" cy="3660464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14" name="Text Placeholder 3">
            <a:extLst>
              <a:ext uri="{FF2B5EF4-FFF2-40B4-BE49-F238E27FC236}">
                <a16:creationId xmlns:a16="http://schemas.microsoft.com/office/drawing/2014/main" id="{5F230963-9997-4CAE-9B9D-4F53D8044D29}"/>
              </a:ext>
            </a:extLst>
          </p:cNvPr>
          <p:cNvSpPr>
            <a:spLocks noGrp="1"/>
          </p:cNvSpPr>
          <p:nvPr>
            <p:ph type="body" sz="half" idx="14"/>
          </p:nvPr>
        </p:nvSpPr>
        <p:spPr>
          <a:xfrm>
            <a:off x="8184013" y="5528974"/>
            <a:ext cx="36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sv-SE" dirty="0"/>
              <a:t>Redigera format för bakgrundstext</a:t>
            </a:r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23227AAC-52A1-439E-A66E-B8A4CE23E2A5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17876507"/>
      </p:ext>
    </p:extLst>
  </p:cSld>
  <p:clrMapOvr>
    <a:masterClrMapping/>
  </p:clrMapOvr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ild helsi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tshållare för bild 4"/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2192000" cy="6858000"/>
          </a:xfrm>
          <a:prstGeom prst="round2SameRect">
            <a:avLst>
              <a:gd name="adj1" fmla="val 0"/>
              <a:gd name="adj2" fmla="val 0"/>
            </a:avLst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8336705"/>
      </p:ext>
    </p:extLst>
  </p:cSld>
  <p:clrMapOvr>
    <a:masterClrMapping/>
  </p:clrMapOvr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ild helsida med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fot 1">
            <a:extLst>
              <a:ext uri="{FF2B5EF4-FFF2-40B4-BE49-F238E27FC236}">
                <a16:creationId xmlns:a16="http://schemas.microsoft.com/office/drawing/2014/main" id="{4C2CB002-9FCD-48CA-BEF4-9C216A3607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79999" y="6376989"/>
            <a:ext cx="5616000" cy="147636"/>
          </a:xfrm>
          <a:prstGeom prst="rect">
            <a:avLst/>
          </a:prstGeom>
        </p:spPr>
        <p:txBody>
          <a:bodyPr/>
          <a:lstStyle/>
          <a:p>
            <a:endParaRPr lang="sv-SE" dirty="0"/>
          </a:p>
        </p:txBody>
      </p:sp>
      <p:sp>
        <p:nvSpPr>
          <p:cNvPr id="4" name="Platshållare för bild 5">
            <a:extLst>
              <a:ext uri="{FF2B5EF4-FFF2-40B4-BE49-F238E27FC236}">
                <a16:creationId xmlns:a16="http://schemas.microsoft.com/office/drawing/2014/main" id="{1566CF40-59BE-4449-B880-5CCAFCC9D997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2192000" cy="6858000"/>
          </a:xfrm>
          <a:prstGeom prst="round2SameRect">
            <a:avLst>
              <a:gd name="adj1" fmla="val 0"/>
              <a:gd name="adj2" fmla="val 0"/>
            </a:avLst>
          </a:prstGeo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>
                <a:solidFill>
                  <a:schemeClr val="tx1"/>
                </a:solidFill>
              </a:defRPr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br>
              <a:rPr lang="sv-SE" dirty="0"/>
            </a:br>
            <a:br>
              <a:rPr lang="sv-SE" dirty="0"/>
            </a:br>
            <a:br>
              <a:rPr lang="sv-SE" dirty="0"/>
            </a:br>
            <a:r>
              <a:rPr lang="sv-SE" dirty="0"/>
              <a:t>Klicka på ikonen ovan</a:t>
            </a: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5F556A3A-7138-45B2-8593-FAB5296ADD6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8841" y="2404809"/>
            <a:ext cx="9134323" cy="1113092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90000"/>
              </a:lnSpc>
              <a:defRPr sz="450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8672670"/>
      </p:ext>
    </p:extLst>
  </p:cSld>
  <p:clrMapOvr>
    <a:masterClrMapping/>
  </p:clrMapOvr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nummer 1">
            <a:extLst>
              <a:ext uri="{FF2B5EF4-FFF2-40B4-BE49-F238E27FC236}">
                <a16:creationId xmlns:a16="http://schemas.microsoft.com/office/drawing/2014/main" id="{4BC2FFEF-6434-4E63-AD0D-37B93846A0B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923942868"/>
      </p:ext>
    </p:extLst>
  </p:cSld>
  <p:clrMapOvr>
    <a:masterClrMapping/>
  </p:clrMapOvr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Helt 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207754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bildnummer 2">
            <a:extLst>
              <a:ext uri="{FF2B5EF4-FFF2-40B4-BE49-F238E27FC236}">
                <a16:creationId xmlns:a16="http://schemas.microsoft.com/office/drawing/2014/main" id="{474F5195-589E-4BA5-AA31-A11EABAE756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114864215"/>
      </p:ext>
    </p:extLst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vsnittsrubrik me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tshållare för bild 5">
            <a:extLst>
              <a:ext uri="{FF2B5EF4-FFF2-40B4-BE49-F238E27FC236}">
                <a16:creationId xmlns:a16="http://schemas.microsoft.com/office/drawing/2014/main" id="{E89F1A3B-CD83-40C2-B654-7491BD29FCD5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407989" y="404812"/>
            <a:ext cx="11376024" cy="5508625"/>
          </a:xfrm>
          <a:prstGeom prst="round2SameRect">
            <a:avLst>
              <a:gd name="adj1" fmla="val 0"/>
              <a:gd name="adj2" fmla="val 0"/>
            </a:avLst>
          </a:prstGeo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>
                <a:solidFill>
                  <a:schemeClr val="tx1"/>
                </a:solidFill>
              </a:defRPr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br>
              <a:rPr lang="sv-SE" dirty="0"/>
            </a:br>
            <a:br>
              <a:rPr lang="sv-SE" dirty="0"/>
            </a:br>
            <a:br>
              <a:rPr lang="sv-SE" dirty="0"/>
            </a:br>
            <a:r>
              <a:rPr lang="sv-SE" dirty="0"/>
              <a:t>Klicka på ikonen ovan</a:t>
            </a: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EAB74EFB-B5F9-4503-84BF-A1C8C3809B6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79600" y="1973603"/>
            <a:ext cx="8483640" cy="885112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90000"/>
              </a:lnSpc>
              <a:defRPr sz="400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6" name="textruta 5">
            <a:extLst>
              <a:ext uri="{FF2B5EF4-FFF2-40B4-BE49-F238E27FC236}">
                <a16:creationId xmlns:a16="http://schemas.microsoft.com/office/drawing/2014/main" id="{BE03C4AA-7F69-47DB-B0C7-C398C29343E8}"/>
              </a:ext>
            </a:extLst>
          </p:cNvPr>
          <p:cNvSpPr txBox="1"/>
          <p:nvPr userDrawn="1"/>
        </p:nvSpPr>
        <p:spPr>
          <a:xfrm>
            <a:off x="407988" y="6453188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050" dirty="0"/>
              <a:t>Hållbar stad – öppen för världen</a:t>
            </a:r>
          </a:p>
        </p:txBody>
      </p:sp>
      <p:pic>
        <p:nvPicPr>
          <p:cNvPr id="7" name="Bildobjekt 6" descr="Logo" title="Logo">
            <a:extLst>
              <a:ext uri="{FF2B5EF4-FFF2-40B4-BE49-F238E27FC236}">
                <a16:creationId xmlns:a16="http://schemas.microsoft.com/office/drawing/2014/main" id="{A42DC399-9929-4DB1-86A7-EDD1619A0A0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498641" y="6168924"/>
            <a:ext cx="1280271" cy="4267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7552768"/>
      </p:ext>
    </p:extLst>
  </p:cSld>
  <p:clrMapOvr>
    <a:masterClrMapping/>
  </p:clrMapOvr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>
            <a:extLst>
              <a:ext uri="{FF2B5EF4-FFF2-40B4-BE49-F238E27FC236}">
                <a16:creationId xmlns:a16="http://schemas.microsoft.com/office/drawing/2014/main" id="{8966CA57-627C-4882-9601-245D15D92392}"/>
              </a:ext>
            </a:extLst>
          </p:cNvPr>
          <p:cNvSpPr/>
          <p:nvPr userDrawn="1"/>
        </p:nvSpPr>
        <p:spPr>
          <a:xfrm>
            <a:off x="407988" y="404813"/>
            <a:ext cx="11376025" cy="550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800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8841" y="2404809"/>
            <a:ext cx="9134323" cy="1349829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90000"/>
              </a:lnSpc>
              <a:defRPr sz="450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pic>
        <p:nvPicPr>
          <p:cNvPr id="6" name="Bildobjekt 5" descr="Logo" title="Logo">
            <a:extLst>
              <a:ext uri="{FF2B5EF4-FFF2-40B4-BE49-F238E27FC236}">
                <a16:creationId xmlns:a16="http://schemas.microsoft.com/office/drawing/2014/main" id="{1BFA490F-F636-4FBD-9551-5FE7BB924C4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498641" y="6168924"/>
            <a:ext cx="1280271" cy="426757"/>
          </a:xfrm>
          <a:prstGeom prst="rect">
            <a:avLst/>
          </a:prstGeom>
        </p:spPr>
      </p:pic>
      <p:sp>
        <p:nvSpPr>
          <p:cNvPr id="8" name="textruta 7">
            <a:extLst>
              <a:ext uri="{FF2B5EF4-FFF2-40B4-BE49-F238E27FC236}">
                <a16:creationId xmlns:a16="http://schemas.microsoft.com/office/drawing/2014/main" id="{388E3460-7228-4DB3-A6B8-F304B211BC3F}"/>
              </a:ext>
            </a:extLst>
          </p:cNvPr>
          <p:cNvSpPr txBox="1"/>
          <p:nvPr userDrawn="1"/>
        </p:nvSpPr>
        <p:spPr>
          <a:xfrm>
            <a:off x="407988" y="6453188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050" dirty="0">
                <a:solidFill>
                  <a:schemeClr val="tx1">
                    <a:lumMod val="95000"/>
                    <a:lumOff val="5000"/>
                  </a:schemeClr>
                </a:solidFill>
              </a:rPr>
              <a:t>Hållbar stad – öppen för världen</a:t>
            </a:r>
          </a:p>
        </p:txBody>
      </p:sp>
    </p:spTree>
    <p:extLst>
      <p:ext uri="{BB962C8B-B14F-4D97-AF65-F5344CB8AC3E}">
        <p14:creationId xmlns:p14="http://schemas.microsoft.com/office/powerpoint/2010/main" val="1001414883"/>
      </p:ext>
    </p:extLst>
  </p:cSld>
  <p:clrMapOvr>
    <a:masterClrMapping/>
  </p:clrMapOvr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vsluts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89901358-FAEB-466E-A059-DFCAF845E54F}"/>
              </a:ext>
            </a:extLst>
          </p:cNvPr>
          <p:cNvSpPr/>
          <p:nvPr userDrawn="1"/>
        </p:nvSpPr>
        <p:spPr>
          <a:xfrm>
            <a:off x="407987" y="1144857"/>
            <a:ext cx="11374809" cy="5307954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pic>
        <p:nvPicPr>
          <p:cNvPr id="13" name="Bildobjekt 12" descr="Logo" title="Logo">
            <a:extLst>
              <a:ext uri="{FF2B5EF4-FFF2-40B4-BE49-F238E27FC236}">
                <a16:creationId xmlns:a16="http://schemas.microsoft.com/office/drawing/2014/main" id="{8FA31A6C-4824-4084-8D71-178D8B56BB4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297795" y="401983"/>
            <a:ext cx="1481456" cy="499915"/>
          </a:xfrm>
          <a:prstGeom prst="rect">
            <a:avLst/>
          </a:prstGeom>
        </p:spPr>
      </p:pic>
      <p:sp>
        <p:nvSpPr>
          <p:cNvPr id="8" name="Rubrik 3">
            <a:extLst>
              <a:ext uri="{FF2B5EF4-FFF2-40B4-BE49-F238E27FC236}">
                <a16:creationId xmlns:a16="http://schemas.microsoft.com/office/drawing/2014/main" id="{81ADCA10-B0AD-4D27-A94A-34783BF31DB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20650" y="2399545"/>
            <a:ext cx="6148878" cy="309600"/>
          </a:xfrm>
        </p:spPr>
        <p:txBody>
          <a:bodyPr>
            <a:normAutofit/>
          </a:bodyPr>
          <a:lstStyle>
            <a:lvl1pPr>
              <a:defRPr sz="1700"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Kontakt</a:t>
            </a:r>
          </a:p>
        </p:txBody>
      </p:sp>
      <p:sp>
        <p:nvSpPr>
          <p:cNvPr id="15" name="Platshållare för text 4">
            <a:extLst>
              <a:ext uri="{FF2B5EF4-FFF2-40B4-BE49-F238E27FC236}">
                <a16:creationId xmlns:a16="http://schemas.microsoft.com/office/drawing/2014/main" id="{483A67E9-807F-424F-890D-A3A5CA39AF09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420649" y="2830624"/>
            <a:ext cx="6148878" cy="2971086"/>
          </a:xfrm>
        </p:spPr>
        <p:txBody>
          <a:bodyPr numCol="1" spcCol="180000">
            <a:noAutofit/>
          </a:bodyPr>
          <a:lstStyle>
            <a:lvl1pPr marL="0" indent="0">
              <a:lnSpc>
                <a:spcPct val="110000"/>
              </a:lnSpc>
              <a:spcBef>
                <a:spcPts val="0"/>
              </a:spcBef>
              <a:buNone/>
              <a:defRPr sz="1600" b="1" kern="0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sv-SE" dirty="0"/>
              <a:t>Avdelning</a:t>
            </a:r>
            <a:br>
              <a:rPr lang="sv-SE" dirty="0"/>
            </a:br>
            <a:r>
              <a:rPr lang="sv-SE" dirty="0"/>
              <a:t>Område, Göteborgs Stad</a:t>
            </a:r>
            <a:br>
              <a:rPr lang="sv-SE" dirty="0"/>
            </a:br>
            <a:r>
              <a:rPr lang="sv-SE" dirty="0"/>
              <a:t>Namn</a:t>
            </a:r>
            <a:br>
              <a:rPr lang="sv-SE" dirty="0"/>
            </a:br>
            <a:r>
              <a:rPr lang="sv-SE" dirty="0"/>
              <a:t>namn@namn.se</a:t>
            </a:r>
          </a:p>
        </p:txBody>
      </p:sp>
      <p:sp>
        <p:nvSpPr>
          <p:cNvPr id="7" name="textruta 6">
            <a:extLst>
              <a:ext uri="{FF2B5EF4-FFF2-40B4-BE49-F238E27FC236}">
                <a16:creationId xmlns:a16="http://schemas.microsoft.com/office/drawing/2014/main" id="{6553C1A9-DB36-4729-A526-0352AB7C6E25}"/>
              </a:ext>
            </a:extLst>
          </p:cNvPr>
          <p:cNvSpPr txBox="1"/>
          <p:nvPr userDrawn="1"/>
        </p:nvSpPr>
        <p:spPr>
          <a:xfrm>
            <a:off x="407987" y="580165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100" dirty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</a:rPr>
              <a:t>Hållbar stad – öppen för världen</a:t>
            </a:r>
          </a:p>
        </p:txBody>
      </p:sp>
    </p:spTree>
    <p:extLst>
      <p:ext uri="{BB962C8B-B14F-4D97-AF65-F5344CB8AC3E}">
        <p14:creationId xmlns:p14="http://schemas.microsoft.com/office/powerpoint/2010/main" val="382123098"/>
      </p:ext>
    </p:extLst>
  </p:cSld>
  <p:clrMapOvr>
    <a:masterClrMapping/>
  </p:clrMapOvr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ogoty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objekt 2" descr="Logo" title="Logo">
            <a:extLst>
              <a:ext uri="{FF2B5EF4-FFF2-40B4-BE49-F238E27FC236}">
                <a16:creationId xmlns:a16="http://schemas.microsoft.com/office/drawing/2014/main" id="{1F12769C-ECF3-448E-A565-83EEEC398EE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382706" y="2300663"/>
            <a:ext cx="1426588" cy="22618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4965300"/>
      </p:ext>
    </p:extLst>
  </p:cSld>
  <p:clrMapOvr>
    <a:masterClrMapping/>
  </p:clrMapOvr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89901358-FAEB-466E-A059-DFCAF845E54F}"/>
              </a:ext>
            </a:extLst>
          </p:cNvPr>
          <p:cNvSpPr/>
          <p:nvPr userDrawn="1"/>
        </p:nvSpPr>
        <p:spPr>
          <a:xfrm>
            <a:off x="407987" y="1144857"/>
            <a:ext cx="11374809" cy="5307954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31696" y="2626153"/>
            <a:ext cx="8728608" cy="1349829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l">
              <a:lnSpc>
                <a:spcPct val="90000"/>
              </a:lnSpc>
              <a:defRPr sz="4200" kern="0" spc="0" baseline="0">
                <a:solidFill>
                  <a:schemeClr val="tx1"/>
                </a:solidFill>
              </a:defRPr>
            </a:lvl1pPr>
          </a:lstStyle>
          <a:p>
            <a:r>
              <a:rPr lang="sv-SE" dirty="0"/>
              <a:t>Klicka här för att ändra mall för rubrikformat</a:t>
            </a:r>
            <a:endParaRPr lang="en-US" dirty="0"/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A0F7CA53-6D92-4A66-95D1-2CEF9E76DF2C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731696" y="4165601"/>
            <a:ext cx="8728608" cy="251417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 kern="0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sv-SE" dirty="0"/>
              <a:t>Eventuell underrubrik</a:t>
            </a:r>
          </a:p>
        </p:txBody>
      </p:sp>
      <p:sp>
        <p:nvSpPr>
          <p:cNvPr id="6" name="Platshållare för text 4">
            <a:extLst>
              <a:ext uri="{FF2B5EF4-FFF2-40B4-BE49-F238E27FC236}">
                <a16:creationId xmlns:a16="http://schemas.microsoft.com/office/drawing/2014/main" id="{384ED656-5CBC-4AAE-AA1E-D848C8E71DB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731696" y="4606637"/>
            <a:ext cx="8728608" cy="251417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400" kern="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sv-SE" dirty="0"/>
              <a:t>Eventuellt namn på föredragshållare</a:t>
            </a:r>
          </a:p>
        </p:txBody>
      </p:sp>
      <p:sp>
        <p:nvSpPr>
          <p:cNvPr id="11" name="textruta 10">
            <a:extLst>
              <a:ext uri="{FF2B5EF4-FFF2-40B4-BE49-F238E27FC236}">
                <a16:creationId xmlns:a16="http://schemas.microsoft.com/office/drawing/2014/main" id="{2522B255-A89B-4F1E-A846-36B4A9F18AE3}"/>
              </a:ext>
            </a:extLst>
          </p:cNvPr>
          <p:cNvSpPr txBox="1"/>
          <p:nvPr userDrawn="1"/>
        </p:nvSpPr>
        <p:spPr>
          <a:xfrm>
            <a:off x="407987" y="580165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100" dirty="0">
                <a:latin typeface="+mn-lt"/>
              </a:rPr>
              <a:t>Hållbar stad – öppen för världen</a:t>
            </a:r>
          </a:p>
        </p:txBody>
      </p:sp>
      <p:pic>
        <p:nvPicPr>
          <p:cNvPr id="8" name="Bildobjekt 7" descr="Logo" title="Logo">
            <a:extLst>
              <a:ext uri="{FF2B5EF4-FFF2-40B4-BE49-F238E27FC236}">
                <a16:creationId xmlns:a16="http://schemas.microsoft.com/office/drawing/2014/main" id="{2DF30E6D-8B83-4DA1-ADDE-3B45462766F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297795" y="401983"/>
            <a:ext cx="1481456" cy="4999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6868400"/>
      </p:ext>
    </p:extLst>
  </p:cSld>
  <p:clrMapOvr>
    <a:masterClrMapping/>
  </p:clrMapOvr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ubrik 4">
            <a:extLst>
              <a:ext uri="{FF2B5EF4-FFF2-40B4-BE49-F238E27FC236}">
                <a16:creationId xmlns:a16="http://schemas.microsoft.com/office/drawing/2014/main" id="{956AE382-6D43-4751-9CE2-2A4899C596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143E3ABC-9643-4C0C-A216-D9FDF5F8C34E}"/>
              </a:ext>
            </a:extLst>
          </p:cNvPr>
          <p:cNvSpPr>
            <a:spLocks noGrp="1"/>
          </p:cNvSpPr>
          <p:nvPr>
            <p:ph idx="11"/>
          </p:nvPr>
        </p:nvSpPr>
        <p:spPr>
          <a:xfrm>
            <a:off x="1056000" y="1738313"/>
            <a:ext cx="10080000" cy="4175124"/>
          </a:xfrm>
        </p:spPr>
        <p:txBody>
          <a:bodyPr/>
          <a:lstStyle>
            <a:lvl1pPr>
              <a:lnSpc>
                <a:spcPct val="110000"/>
              </a:lnSpc>
              <a:defRPr/>
            </a:lvl1pPr>
            <a:lvl2pPr>
              <a:lnSpc>
                <a:spcPct val="110000"/>
              </a:lnSpc>
              <a:defRPr/>
            </a:lvl2pPr>
            <a:lvl3pPr>
              <a:lnSpc>
                <a:spcPct val="110000"/>
              </a:lnSpc>
              <a:defRPr/>
            </a:lvl3pPr>
            <a:lvl4pPr>
              <a:lnSpc>
                <a:spcPct val="110000"/>
              </a:lnSpc>
              <a:defRPr/>
            </a:lvl4pPr>
            <a:lvl5pPr>
              <a:lnSpc>
                <a:spcPct val="110000"/>
              </a:lnSpc>
              <a:defRPr/>
            </a:lvl5pPr>
          </a:lstStyle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2" name="Platshållare för bildnummer 1">
            <a:extLst>
              <a:ext uri="{FF2B5EF4-FFF2-40B4-BE49-F238E27FC236}">
                <a16:creationId xmlns:a16="http://schemas.microsoft.com/office/drawing/2014/main" id="{AF1C70CC-B8D4-4719-BB1B-23D6C9B718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121293716"/>
      </p:ext>
    </p:extLst>
  </p:cSld>
  <p:clrMapOvr>
    <a:masterClrMapping/>
  </p:clrMapOvr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4424537-5ECE-4D36-9AE9-88D8AFB549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07988" y="1736729"/>
            <a:ext cx="5400000" cy="4176710"/>
          </a:xfrm>
        </p:spPr>
        <p:txBody>
          <a:bodyPr/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9250" y="1736729"/>
            <a:ext cx="5400000" cy="4176710"/>
          </a:xfrm>
        </p:spPr>
        <p:txBody>
          <a:bodyPr/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EC9B43C6-89FD-4564-BB62-9B67C1AE2E6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855698386"/>
      </p:ext>
    </p:extLst>
  </p:cSld>
  <p:clrMapOvr>
    <a:masterClrMapping/>
  </p:clrMapOvr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ubrik 6">
            <a:extLst>
              <a:ext uri="{FF2B5EF4-FFF2-40B4-BE49-F238E27FC236}">
                <a16:creationId xmlns:a16="http://schemas.microsoft.com/office/drawing/2014/main" id="{BCE7E41F-F5AB-42BF-88B5-ED5B44A646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07988" y="1588563"/>
            <a:ext cx="5278080" cy="648720"/>
          </a:xfrm>
        </p:spPr>
        <p:txBody>
          <a:bodyPr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167" indent="0">
              <a:buNone/>
              <a:defRPr sz="2000" b="1"/>
            </a:lvl2pPr>
            <a:lvl3pPr marL="914332" indent="0">
              <a:buNone/>
              <a:defRPr sz="1800" b="1"/>
            </a:lvl3pPr>
            <a:lvl4pPr marL="1371498" indent="0">
              <a:buNone/>
              <a:defRPr sz="1600" b="1"/>
            </a:lvl4pPr>
            <a:lvl5pPr marL="1828664" indent="0">
              <a:buNone/>
              <a:defRPr sz="1600" b="1"/>
            </a:lvl5pPr>
            <a:lvl6pPr marL="2285830" indent="0">
              <a:buNone/>
              <a:defRPr sz="1600" b="1"/>
            </a:lvl6pPr>
            <a:lvl7pPr marL="2742994" indent="0">
              <a:buNone/>
              <a:defRPr sz="1600" b="1"/>
            </a:lvl7pPr>
            <a:lvl8pPr marL="3200160" indent="0">
              <a:buNone/>
              <a:defRPr sz="1600" b="1"/>
            </a:lvl8pPr>
            <a:lvl9pPr marL="3657327" indent="0">
              <a:buNone/>
              <a:defRPr sz="1600" b="1"/>
            </a:lvl9pPr>
          </a:lstStyle>
          <a:p>
            <a:pPr lvl="0"/>
            <a:r>
              <a:rPr lang="sv-SE" dirty="0"/>
              <a:t>Redigera format för bakgrundstext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07988" y="2281031"/>
            <a:ext cx="5278080" cy="3524684"/>
          </a:xfrm>
        </p:spPr>
        <p:txBody>
          <a:bodyPr/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32000" y="1591385"/>
            <a:ext cx="5280000" cy="648720"/>
          </a:xfrm>
        </p:spPr>
        <p:txBody>
          <a:bodyPr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167" indent="0">
              <a:buNone/>
              <a:defRPr sz="2000" b="1"/>
            </a:lvl2pPr>
            <a:lvl3pPr marL="914332" indent="0">
              <a:buNone/>
              <a:defRPr sz="1800" b="1"/>
            </a:lvl3pPr>
            <a:lvl4pPr marL="1371498" indent="0">
              <a:buNone/>
              <a:defRPr sz="1600" b="1"/>
            </a:lvl4pPr>
            <a:lvl5pPr marL="1828664" indent="0">
              <a:buNone/>
              <a:defRPr sz="1600" b="1"/>
            </a:lvl5pPr>
            <a:lvl6pPr marL="2285830" indent="0">
              <a:buNone/>
              <a:defRPr sz="1600" b="1"/>
            </a:lvl6pPr>
            <a:lvl7pPr marL="2742994" indent="0">
              <a:buNone/>
              <a:defRPr sz="1600" b="1"/>
            </a:lvl7pPr>
            <a:lvl8pPr marL="3200160" indent="0">
              <a:buNone/>
              <a:defRPr sz="1600" b="1"/>
            </a:lvl8pPr>
            <a:lvl9pPr marL="3657327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32000" y="2281035"/>
            <a:ext cx="5280000" cy="3524685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2" name="Platshållare för bildnummer 1">
            <a:extLst>
              <a:ext uri="{FF2B5EF4-FFF2-40B4-BE49-F238E27FC236}">
                <a16:creationId xmlns:a16="http://schemas.microsoft.com/office/drawing/2014/main" id="{5B0B39BD-A593-4A83-AD46-53A96C2F78A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965356972"/>
      </p:ext>
    </p:extLst>
  </p:cSld>
  <p:clrMapOvr>
    <a:masterClrMapping/>
  </p:clrMapOvr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F68562D-9C3D-4ED0-821E-7821BFECF3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latshållare för bildnummer 2">
            <a:extLst>
              <a:ext uri="{FF2B5EF4-FFF2-40B4-BE49-F238E27FC236}">
                <a16:creationId xmlns:a16="http://schemas.microsoft.com/office/drawing/2014/main" id="{471AB884-926D-4607-993A-83391A779C1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628542820"/>
      </p:ext>
    </p:extLst>
  </p:cSld>
  <p:clrMapOvr>
    <a:masterClrMapping/>
  </p:clrMapOvr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2EDB076-0118-4581-B17D-C1A0602FB9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51FAA0E3-3FDA-41A6-B9F8-73A1FEF31347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417075" y="1736728"/>
            <a:ext cx="5678925" cy="4194629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7598925" y="1738313"/>
            <a:ext cx="4176000" cy="4175125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AB6397E3-2F6A-46E7-B952-96596182496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51800635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Helt 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20952381"/>
      </p:ext>
    </p:extLst>
  </p:cSld>
  <p:clrMapOvr>
    <a:masterClrMapping/>
  </p:clrMapOvr>
</p:sldLayout>
</file>

<file path=ppt/slideLayouts/slideLayout1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800F4CB-80BD-4C46-8862-E3F5646FDE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D18EAA5A-4340-4EE5-A1A8-3200B98C0962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6096000" y="1736728"/>
            <a:ext cx="5688013" cy="4194629"/>
          </a:xfrm>
        </p:spPr>
        <p:txBody>
          <a:bodyPr/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407988" y="1738313"/>
            <a:ext cx="4176000" cy="4175125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DEAD5FAA-1657-4061-B125-FAABE5DDE22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243115306"/>
      </p:ext>
    </p:extLst>
  </p:cSld>
  <p:clrMapOvr>
    <a:masterClrMapping/>
  </p:clrMapOvr>
</p:sldLayout>
</file>

<file path=ppt/slideLayouts/slideLayout1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C800227-24F3-424A-950F-9031EC7717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407988" y="1738313"/>
            <a:ext cx="3600000" cy="3660464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07988" y="5528974"/>
            <a:ext cx="36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sv-SE" dirty="0"/>
              <a:t>Redigera format för bakgrundstext</a:t>
            </a:r>
          </a:p>
        </p:txBody>
      </p:sp>
      <p:sp>
        <p:nvSpPr>
          <p:cNvPr id="10" name="Picture Placeholder 2">
            <a:extLst>
              <a:ext uri="{FF2B5EF4-FFF2-40B4-BE49-F238E27FC236}">
                <a16:creationId xmlns:a16="http://schemas.microsoft.com/office/drawing/2014/main" id="{F5F04B5A-F0FB-4FC9-9F5F-CDA6CEE251C7}"/>
              </a:ext>
            </a:extLst>
          </p:cNvPr>
          <p:cNvSpPr>
            <a:spLocks noGrp="1"/>
          </p:cNvSpPr>
          <p:nvPr>
            <p:ph type="pic" idx="12" hasCustomPrompt="1"/>
          </p:nvPr>
        </p:nvSpPr>
        <p:spPr>
          <a:xfrm>
            <a:off x="4296000" y="1738313"/>
            <a:ext cx="3600000" cy="3660464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15" name="Text Placeholder 3">
            <a:extLst>
              <a:ext uri="{FF2B5EF4-FFF2-40B4-BE49-F238E27FC236}">
                <a16:creationId xmlns:a16="http://schemas.microsoft.com/office/drawing/2014/main" id="{A5F93C07-C166-474C-8E0B-4E9C3BBCB337}"/>
              </a:ext>
            </a:extLst>
          </p:cNvPr>
          <p:cNvSpPr>
            <a:spLocks noGrp="1"/>
          </p:cNvSpPr>
          <p:nvPr>
            <p:ph type="body" sz="half" idx="15"/>
          </p:nvPr>
        </p:nvSpPr>
        <p:spPr>
          <a:xfrm>
            <a:off x="4296000" y="5528974"/>
            <a:ext cx="36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11" name="Picture Placeholder 2">
            <a:extLst>
              <a:ext uri="{FF2B5EF4-FFF2-40B4-BE49-F238E27FC236}">
                <a16:creationId xmlns:a16="http://schemas.microsoft.com/office/drawing/2014/main" id="{A7F97845-F21E-448F-BCE4-594A545AB8CB}"/>
              </a:ext>
            </a:extLst>
          </p:cNvPr>
          <p:cNvSpPr>
            <a:spLocks noGrp="1"/>
          </p:cNvSpPr>
          <p:nvPr>
            <p:ph type="pic" idx="13" hasCustomPrompt="1"/>
          </p:nvPr>
        </p:nvSpPr>
        <p:spPr>
          <a:xfrm>
            <a:off x="8184013" y="1738313"/>
            <a:ext cx="3600000" cy="3660464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14" name="Text Placeholder 3">
            <a:extLst>
              <a:ext uri="{FF2B5EF4-FFF2-40B4-BE49-F238E27FC236}">
                <a16:creationId xmlns:a16="http://schemas.microsoft.com/office/drawing/2014/main" id="{5F230963-9997-4CAE-9B9D-4F53D8044D29}"/>
              </a:ext>
            </a:extLst>
          </p:cNvPr>
          <p:cNvSpPr>
            <a:spLocks noGrp="1"/>
          </p:cNvSpPr>
          <p:nvPr>
            <p:ph type="body" sz="half" idx="14"/>
          </p:nvPr>
        </p:nvSpPr>
        <p:spPr>
          <a:xfrm>
            <a:off x="8184013" y="5528974"/>
            <a:ext cx="36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sv-SE" dirty="0"/>
              <a:t>Redigera format för bakgrundstext</a:t>
            </a:r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23227AAC-52A1-439E-A66E-B8A4CE23E2A5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136944644"/>
      </p:ext>
    </p:extLst>
  </p:cSld>
  <p:clrMapOvr>
    <a:masterClrMapping/>
  </p:clrMapOvr>
</p:sldLayout>
</file>

<file path=ppt/slideLayouts/slideLayout1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ild helsi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tshållare för bild 4"/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2192000" cy="6858000"/>
          </a:xfrm>
          <a:prstGeom prst="round2SameRect">
            <a:avLst>
              <a:gd name="adj1" fmla="val 0"/>
              <a:gd name="adj2" fmla="val 0"/>
            </a:avLst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2419327"/>
      </p:ext>
    </p:extLst>
  </p:cSld>
  <p:clrMapOvr>
    <a:masterClrMapping/>
  </p:clrMapOvr>
</p:sldLayout>
</file>

<file path=ppt/slideLayouts/slideLayout1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ild helsida med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fot 1">
            <a:extLst>
              <a:ext uri="{FF2B5EF4-FFF2-40B4-BE49-F238E27FC236}">
                <a16:creationId xmlns:a16="http://schemas.microsoft.com/office/drawing/2014/main" id="{4C2CB002-9FCD-48CA-BEF4-9C216A3607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79999" y="6376989"/>
            <a:ext cx="5616000" cy="147636"/>
          </a:xfrm>
          <a:prstGeom prst="rect">
            <a:avLst/>
          </a:prstGeom>
        </p:spPr>
        <p:txBody>
          <a:bodyPr/>
          <a:lstStyle/>
          <a:p>
            <a:endParaRPr lang="sv-SE" dirty="0"/>
          </a:p>
        </p:txBody>
      </p:sp>
      <p:sp>
        <p:nvSpPr>
          <p:cNvPr id="4" name="Platshållare för bild 5">
            <a:extLst>
              <a:ext uri="{FF2B5EF4-FFF2-40B4-BE49-F238E27FC236}">
                <a16:creationId xmlns:a16="http://schemas.microsoft.com/office/drawing/2014/main" id="{1566CF40-59BE-4449-B880-5CCAFCC9D997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2192000" cy="6858000"/>
          </a:xfrm>
          <a:prstGeom prst="round2SameRect">
            <a:avLst>
              <a:gd name="adj1" fmla="val 0"/>
              <a:gd name="adj2" fmla="val 0"/>
            </a:avLst>
          </a:prstGeo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>
                <a:solidFill>
                  <a:schemeClr val="tx1"/>
                </a:solidFill>
              </a:defRPr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br>
              <a:rPr lang="sv-SE" dirty="0"/>
            </a:br>
            <a:br>
              <a:rPr lang="sv-SE" dirty="0"/>
            </a:br>
            <a:br>
              <a:rPr lang="sv-SE" dirty="0"/>
            </a:br>
            <a:r>
              <a:rPr lang="sv-SE" dirty="0"/>
              <a:t>Klicka på ikonen ovan</a:t>
            </a: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5F556A3A-7138-45B2-8593-FAB5296ADD6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8841" y="2404809"/>
            <a:ext cx="9134323" cy="1113092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90000"/>
              </a:lnSpc>
              <a:defRPr sz="450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2728734"/>
      </p:ext>
    </p:extLst>
  </p:cSld>
  <p:clrMapOvr>
    <a:masterClrMapping/>
  </p:clrMapOvr>
</p:sldLayout>
</file>

<file path=ppt/slideLayouts/slideLayout1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nummer 1">
            <a:extLst>
              <a:ext uri="{FF2B5EF4-FFF2-40B4-BE49-F238E27FC236}">
                <a16:creationId xmlns:a16="http://schemas.microsoft.com/office/drawing/2014/main" id="{4BC2FFEF-6434-4E63-AD0D-37B93846A0B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013700544"/>
      </p:ext>
    </p:extLst>
  </p:cSld>
  <p:clrMapOvr>
    <a:masterClrMapping/>
  </p:clrMapOvr>
</p:sldLayout>
</file>

<file path=ppt/slideLayouts/slideLayout1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Helt 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60016742"/>
      </p:ext>
    </p:extLst>
  </p:cSld>
  <p:clrMapOvr>
    <a:masterClrMapping/>
  </p:clrMapOvr>
</p:sldLayout>
</file>

<file path=ppt/slideLayouts/slideLayout1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vsnittsrubrik me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tshållare för bild 5">
            <a:extLst>
              <a:ext uri="{FF2B5EF4-FFF2-40B4-BE49-F238E27FC236}">
                <a16:creationId xmlns:a16="http://schemas.microsoft.com/office/drawing/2014/main" id="{E89F1A3B-CD83-40C2-B654-7491BD29FCD5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407989" y="404812"/>
            <a:ext cx="11376024" cy="5508625"/>
          </a:xfrm>
          <a:prstGeom prst="round2SameRect">
            <a:avLst>
              <a:gd name="adj1" fmla="val 0"/>
              <a:gd name="adj2" fmla="val 0"/>
            </a:avLst>
          </a:prstGeo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>
                <a:solidFill>
                  <a:schemeClr val="tx1"/>
                </a:solidFill>
              </a:defRPr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br>
              <a:rPr lang="sv-SE" dirty="0"/>
            </a:br>
            <a:br>
              <a:rPr lang="sv-SE" dirty="0"/>
            </a:br>
            <a:br>
              <a:rPr lang="sv-SE" dirty="0"/>
            </a:br>
            <a:r>
              <a:rPr lang="sv-SE" dirty="0"/>
              <a:t>Klicka på ikonen ovan</a:t>
            </a: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EAB74EFB-B5F9-4503-84BF-A1C8C3809B6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79600" y="1973603"/>
            <a:ext cx="8483640" cy="885112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90000"/>
              </a:lnSpc>
              <a:defRPr sz="400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6" name="textruta 5">
            <a:extLst>
              <a:ext uri="{FF2B5EF4-FFF2-40B4-BE49-F238E27FC236}">
                <a16:creationId xmlns:a16="http://schemas.microsoft.com/office/drawing/2014/main" id="{BE03C4AA-7F69-47DB-B0C7-C398C29343E8}"/>
              </a:ext>
            </a:extLst>
          </p:cNvPr>
          <p:cNvSpPr txBox="1"/>
          <p:nvPr userDrawn="1"/>
        </p:nvSpPr>
        <p:spPr>
          <a:xfrm>
            <a:off x="407988" y="6453188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050" dirty="0"/>
              <a:t>Hållbar stad – öppen för världen</a:t>
            </a:r>
          </a:p>
        </p:txBody>
      </p:sp>
      <p:pic>
        <p:nvPicPr>
          <p:cNvPr id="7" name="Bildobjekt 6" descr="Logo" title="Logo">
            <a:extLst>
              <a:ext uri="{FF2B5EF4-FFF2-40B4-BE49-F238E27FC236}">
                <a16:creationId xmlns:a16="http://schemas.microsoft.com/office/drawing/2014/main" id="{A42DC399-9929-4DB1-86A7-EDD1619A0A0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498641" y="6168924"/>
            <a:ext cx="1280271" cy="4267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6325991"/>
      </p:ext>
    </p:extLst>
  </p:cSld>
  <p:clrMapOvr>
    <a:masterClrMapping/>
  </p:clrMapOvr>
</p:sldLayout>
</file>

<file path=ppt/slideLayouts/slideLayout1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>
            <a:extLst>
              <a:ext uri="{FF2B5EF4-FFF2-40B4-BE49-F238E27FC236}">
                <a16:creationId xmlns:a16="http://schemas.microsoft.com/office/drawing/2014/main" id="{8966CA57-627C-4882-9601-245D15D92392}"/>
              </a:ext>
            </a:extLst>
          </p:cNvPr>
          <p:cNvSpPr/>
          <p:nvPr userDrawn="1"/>
        </p:nvSpPr>
        <p:spPr>
          <a:xfrm>
            <a:off x="407988" y="404813"/>
            <a:ext cx="11376025" cy="550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800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8841" y="2404809"/>
            <a:ext cx="9134323" cy="1349829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90000"/>
              </a:lnSpc>
              <a:defRPr sz="4500">
                <a:solidFill>
                  <a:schemeClr val="tx1"/>
                </a:solidFill>
              </a:defRPr>
            </a:lvl1pPr>
          </a:lstStyle>
          <a:p>
            <a:r>
              <a:rPr lang="sv-SE" dirty="0"/>
              <a:t>Klicka här för att ändra mall för rubrikformat</a:t>
            </a:r>
            <a:endParaRPr lang="en-US" dirty="0"/>
          </a:p>
        </p:txBody>
      </p:sp>
      <p:sp>
        <p:nvSpPr>
          <p:cNvPr id="15" name="textruta 14">
            <a:extLst>
              <a:ext uri="{FF2B5EF4-FFF2-40B4-BE49-F238E27FC236}">
                <a16:creationId xmlns:a16="http://schemas.microsoft.com/office/drawing/2014/main" id="{F8CA43A6-7E16-4DBD-AD75-D68133193CDD}"/>
              </a:ext>
            </a:extLst>
          </p:cNvPr>
          <p:cNvSpPr txBox="1"/>
          <p:nvPr userDrawn="1"/>
        </p:nvSpPr>
        <p:spPr>
          <a:xfrm>
            <a:off x="407988" y="6453188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050" dirty="0">
                <a:solidFill>
                  <a:schemeClr val="tx1">
                    <a:lumMod val="95000"/>
                    <a:lumOff val="5000"/>
                  </a:schemeClr>
                </a:solidFill>
              </a:rPr>
              <a:t>Hållbar stad – öppen för världen</a:t>
            </a:r>
          </a:p>
        </p:txBody>
      </p:sp>
      <p:pic>
        <p:nvPicPr>
          <p:cNvPr id="6" name="Bildobjekt 5" descr="Logo" title="Logo">
            <a:extLst>
              <a:ext uri="{FF2B5EF4-FFF2-40B4-BE49-F238E27FC236}">
                <a16:creationId xmlns:a16="http://schemas.microsoft.com/office/drawing/2014/main" id="{1BFA490F-F636-4FBD-9551-5FE7BB924C4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498641" y="6168924"/>
            <a:ext cx="1280271" cy="4267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3675322"/>
      </p:ext>
    </p:extLst>
  </p:cSld>
  <p:clrMapOvr>
    <a:masterClrMapping/>
  </p:clrMapOvr>
</p:sldLayout>
</file>

<file path=ppt/slideLayouts/slideLayout1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vsluts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89901358-FAEB-466E-A059-DFCAF845E54F}"/>
              </a:ext>
            </a:extLst>
          </p:cNvPr>
          <p:cNvSpPr/>
          <p:nvPr userDrawn="1"/>
        </p:nvSpPr>
        <p:spPr>
          <a:xfrm>
            <a:off x="407987" y="1144857"/>
            <a:ext cx="11374809" cy="5307954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pic>
        <p:nvPicPr>
          <p:cNvPr id="13" name="Bildobjekt 12" descr="Logo" title="Logo">
            <a:extLst>
              <a:ext uri="{FF2B5EF4-FFF2-40B4-BE49-F238E27FC236}">
                <a16:creationId xmlns:a16="http://schemas.microsoft.com/office/drawing/2014/main" id="{8FA31A6C-4824-4084-8D71-178D8B56BB4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297795" y="401983"/>
            <a:ext cx="1481456" cy="499915"/>
          </a:xfrm>
          <a:prstGeom prst="rect">
            <a:avLst/>
          </a:prstGeom>
        </p:spPr>
      </p:pic>
      <p:sp>
        <p:nvSpPr>
          <p:cNvPr id="8" name="Rubrik 3">
            <a:extLst>
              <a:ext uri="{FF2B5EF4-FFF2-40B4-BE49-F238E27FC236}">
                <a16:creationId xmlns:a16="http://schemas.microsoft.com/office/drawing/2014/main" id="{A335F1B5-8765-459C-802C-DA620794171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20650" y="2399545"/>
            <a:ext cx="6148878" cy="309600"/>
          </a:xfrm>
        </p:spPr>
        <p:txBody>
          <a:bodyPr>
            <a:normAutofit/>
          </a:bodyPr>
          <a:lstStyle>
            <a:lvl1pPr>
              <a:defRPr sz="1700">
                <a:solidFill>
                  <a:schemeClr val="tx1"/>
                </a:solidFill>
              </a:defRPr>
            </a:lvl1pPr>
          </a:lstStyle>
          <a:p>
            <a:r>
              <a:rPr lang="sv-SE" dirty="0"/>
              <a:t>Kontakt</a:t>
            </a:r>
          </a:p>
        </p:txBody>
      </p:sp>
      <p:sp>
        <p:nvSpPr>
          <p:cNvPr id="15" name="Platshållare för text 4">
            <a:extLst>
              <a:ext uri="{FF2B5EF4-FFF2-40B4-BE49-F238E27FC236}">
                <a16:creationId xmlns:a16="http://schemas.microsoft.com/office/drawing/2014/main" id="{483A67E9-807F-424F-890D-A3A5CA39AF09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420649" y="2830624"/>
            <a:ext cx="6148878" cy="2971086"/>
          </a:xfrm>
        </p:spPr>
        <p:txBody>
          <a:bodyPr numCol="1" spcCol="180000">
            <a:noAutofit/>
          </a:bodyPr>
          <a:lstStyle>
            <a:lvl1pPr marL="0" indent="0">
              <a:lnSpc>
                <a:spcPct val="110000"/>
              </a:lnSpc>
              <a:spcBef>
                <a:spcPts val="0"/>
              </a:spcBef>
              <a:buNone/>
              <a:defRPr sz="1600" b="1" kern="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sv-SE" dirty="0"/>
              <a:t>Avdelning</a:t>
            </a:r>
            <a:br>
              <a:rPr lang="sv-SE" dirty="0"/>
            </a:br>
            <a:r>
              <a:rPr lang="sv-SE" dirty="0"/>
              <a:t>Område, Göteborgs Stad</a:t>
            </a:r>
            <a:br>
              <a:rPr lang="sv-SE" dirty="0"/>
            </a:br>
            <a:r>
              <a:rPr lang="sv-SE" dirty="0"/>
              <a:t>Namn</a:t>
            </a:r>
            <a:br>
              <a:rPr lang="sv-SE" dirty="0"/>
            </a:br>
            <a:r>
              <a:rPr lang="sv-SE" dirty="0"/>
              <a:t>namn@namn.se</a:t>
            </a:r>
          </a:p>
        </p:txBody>
      </p:sp>
      <p:sp>
        <p:nvSpPr>
          <p:cNvPr id="7" name="textruta 6">
            <a:extLst>
              <a:ext uri="{FF2B5EF4-FFF2-40B4-BE49-F238E27FC236}">
                <a16:creationId xmlns:a16="http://schemas.microsoft.com/office/drawing/2014/main" id="{92F5E2AC-A457-4DE9-9A2C-4BE86BC00522}"/>
              </a:ext>
            </a:extLst>
          </p:cNvPr>
          <p:cNvSpPr txBox="1"/>
          <p:nvPr userDrawn="1"/>
        </p:nvSpPr>
        <p:spPr>
          <a:xfrm>
            <a:off x="407987" y="580165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100" dirty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</a:rPr>
              <a:t>Hållbar stad – öppen för världen</a:t>
            </a:r>
          </a:p>
        </p:txBody>
      </p:sp>
    </p:spTree>
    <p:extLst>
      <p:ext uri="{BB962C8B-B14F-4D97-AF65-F5344CB8AC3E}">
        <p14:creationId xmlns:p14="http://schemas.microsoft.com/office/powerpoint/2010/main" val="1764412805"/>
      </p:ext>
    </p:extLst>
  </p:cSld>
  <p:clrMapOvr>
    <a:masterClrMapping/>
  </p:clrMapOvr>
</p:sldLayout>
</file>

<file path=ppt/slideLayouts/slideLayout1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ogoty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objekt 2" descr="Logo" title="Logo">
            <a:extLst>
              <a:ext uri="{FF2B5EF4-FFF2-40B4-BE49-F238E27FC236}">
                <a16:creationId xmlns:a16="http://schemas.microsoft.com/office/drawing/2014/main" id="{1F12769C-ECF3-448E-A565-83EEEC398EE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382706" y="2300663"/>
            <a:ext cx="1426588" cy="22618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801052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vsnittsrubrik me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tshållare för bild 5">
            <a:extLst>
              <a:ext uri="{FF2B5EF4-FFF2-40B4-BE49-F238E27FC236}">
                <a16:creationId xmlns:a16="http://schemas.microsoft.com/office/drawing/2014/main" id="{E89F1A3B-CD83-40C2-B654-7491BD29FCD5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407989" y="404812"/>
            <a:ext cx="11376024" cy="5508625"/>
          </a:xfrm>
          <a:prstGeom prst="round2SameRect">
            <a:avLst>
              <a:gd name="adj1" fmla="val 0"/>
              <a:gd name="adj2" fmla="val 0"/>
            </a:avLst>
          </a:prstGeo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>
                <a:solidFill>
                  <a:schemeClr val="tx1"/>
                </a:solidFill>
              </a:defRPr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br>
              <a:rPr lang="sv-SE" dirty="0"/>
            </a:br>
            <a:br>
              <a:rPr lang="sv-SE" dirty="0"/>
            </a:br>
            <a:br>
              <a:rPr lang="sv-SE" dirty="0"/>
            </a:br>
            <a:r>
              <a:rPr lang="sv-SE" dirty="0"/>
              <a:t>Klicka på ikonen ovan</a:t>
            </a: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EAB74EFB-B5F9-4503-84BF-A1C8C3809B6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79600" y="1973603"/>
            <a:ext cx="8483640" cy="885112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90000"/>
              </a:lnSpc>
              <a:defRPr sz="400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6" name="textruta 5">
            <a:extLst>
              <a:ext uri="{FF2B5EF4-FFF2-40B4-BE49-F238E27FC236}">
                <a16:creationId xmlns:a16="http://schemas.microsoft.com/office/drawing/2014/main" id="{BE03C4AA-7F69-47DB-B0C7-C398C29343E8}"/>
              </a:ext>
            </a:extLst>
          </p:cNvPr>
          <p:cNvSpPr txBox="1"/>
          <p:nvPr userDrawn="1"/>
        </p:nvSpPr>
        <p:spPr>
          <a:xfrm>
            <a:off x="407988" y="6453188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050" dirty="0">
                <a:solidFill>
                  <a:schemeClr val="tx1"/>
                </a:solidFill>
              </a:rPr>
              <a:t>Hållbar stad – öppen för världen</a:t>
            </a:r>
          </a:p>
        </p:txBody>
      </p:sp>
      <p:pic>
        <p:nvPicPr>
          <p:cNvPr id="7" name="Bildobjekt 6" descr="Logo" title="Logo">
            <a:extLst>
              <a:ext uri="{FF2B5EF4-FFF2-40B4-BE49-F238E27FC236}">
                <a16:creationId xmlns:a16="http://schemas.microsoft.com/office/drawing/2014/main" id="{A42DC399-9929-4DB1-86A7-EDD1619A0A0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498641" y="6168924"/>
            <a:ext cx="1280271" cy="4267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68423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>
            <a:extLst>
              <a:ext uri="{FF2B5EF4-FFF2-40B4-BE49-F238E27FC236}">
                <a16:creationId xmlns:a16="http://schemas.microsoft.com/office/drawing/2014/main" id="{8966CA57-627C-4882-9601-245D15D92392}"/>
              </a:ext>
            </a:extLst>
          </p:cNvPr>
          <p:cNvSpPr/>
          <p:nvPr userDrawn="1"/>
        </p:nvSpPr>
        <p:spPr>
          <a:xfrm>
            <a:off x="407988" y="404813"/>
            <a:ext cx="11376025" cy="550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800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8841" y="2404809"/>
            <a:ext cx="9134323" cy="1349829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90000"/>
              </a:lnSpc>
              <a:defRPr sz="450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15" name="textruta 14">
            <a:extLst>
              <a:ext uri="{FF2B5EF4-FFF2-40B4-BE49-F238E27FC236}">
                <a16:creationId xmlns:a16="http://schemas.microsoft.com/office/drawing/2014/main" id="{F8CA43A6-7E16-4DBD-AD75-D68133193CDD}"/>
              </a:ext>
            </a:extLst>
          </p:cNvPr>
          <p:cNvSpPr txBox="1"/>
          <p:nvPr userDrawn="1"/>
        </p:nvSpPr>
        <p:spPr>
          <a:xfrm>
            <a:off x="407988" y="6453188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050" dirty="0">
                <a:solidFill>
                  <a:schemeClr val="tx1"/>
                </a:solidFill>
              </a:rPr>
              <a:t>Hållbar stad – öppen för världen</a:t>
            </a:r>
          </a:p>
        </p:txBody>
      </p:sp>
      <p:pic>
        <p:nvPicPr>
          <p:cNvPr id="6" name="Bildobjekt 5" descr="Logo" title="Logo">
            <a:extLst>
              <a:ext uri="{FF2B5EF4-FFF2-40B4-BE49-F238E27FC236}">
                <a16:creationId xmlns:a16="http://schemas.microsoft.com/office/drawing/2014/main" id="{1BFA490F-F636-4FBD-9551-5FE7BB924C4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498641" y="6168924"/>
            <a:ext cx="1280271" cy="4267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302456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vsluts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89901358-FAEB-466E-A059-DFCAF845E54F}"/>
              </a:ext>
            </a:extLst>
          </p:cNvPr>
          <p:cNvSpPr/>
          <p:nvPr userDrawn="1"/>
        </p:nvSpPr>
        <p:spPr>
          <a:xfrm>
            <a:off x="407987" y="1144857"/>
            <a:ext cx="11374809" cy="5307954"/>
          </a:xfrm>
          <a:prstGeom prst="rect">
            <a:avLst/>
          </a:prstGeom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pic>
        <p:nvPicPr>
          <p:cNvPr id="13" name="Bildobjekt 12" descr="Logo" title="Logo">
            <a:extLst>
              <a:ext uri="{FF2B5EF4-FFF2-40B4-BE49-F238E27FC236}">
                <a16:creationId xmlns:a16="http://schemas.microsoft.com/office/drawing/2014/main" id="{8FA31A6C-4824-4084-8D71-178D8B56BB4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297795" y="401983"/>
            <a:ext cx="1481456" cy="499915"/>
          </a:xfrm>
          <a:prstGeom prst="rect">
            <a:avLst/>
          </a:prstGeom>
        </p:spPr>
      </p:pic>
      <p:sp>
        <p:nvSpPr>
          <p:cNvPr id="4" name="Rubrik 3">
            <a:extLst>
              <a:ext uri="{FF2B5EF4-FFF2-40B4-BE49-F238E27FC236}">
                <a16:creationId xmlns:a16="http://schemas.microsoft.com/office/drawing/2014/main" id="{7A284E58-B676-47B0-B49B-D281A884EF2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20650" y="2399545"/>
            <a:ext cx="6148878" cy="309600"/>
          </a:xfrm>
        </p:spPr>
        <p:txBody>
          <a:bodyPr>
            <a:normAutofit/>
          </a:bodyPr>
          <a:lstStyle>
            <a:lvl1pPr>
              <a:defRPr sz="1700"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Kontakt</a:t>
            </a:r>
          </a:p>
        </p:txBody>
      </p:sp>
      <p:sp>
        <p:nvSpPr>
          <p:cNvPr id="15" name="Platshållare för text 4">
            <a:extLst>
              <a:ext uri="{FF2B5EF4-FFF2-40B4-BE49-F238E27FC236}">
                <a16:creationId xmlns:a16="http://schemas.microsoft.com/office/drawing/2014/main" id="{483A67E9-807F-424F-890D-A3A5CA39AF09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420649" y="2830624"/>
            <a:ext cx="6148878" cy="2971086"/>
          </a:xfrm>
        </p:spPr>
        <p:txBody>
          <a:bodyPr numCol="1" spcCol="180000">
            <a:noAutofit/>
          </a:bodyPr>
          <a:lstStyle>
            <a:lvl1pPr marL="0" indent="0">
              <a:lnSpc>
                <a:spcPct val="110000"/>
              </a:lnSpc>
              <a:spcBef>
                <a:spcPts val="0"/>
              </a:spcBef>
              <a:buNone/>
              <a:defRPr sz="1600" b="1" kern="0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sv-SE" dirty="0"/>
              <a:t>Avdelning</a:t>
            </a:r>
            <a:br>
              <a:rPr lang="sv-SE" dirty="0"/>
            </a:br>
            <a:r>
              <a:rPr lang="sv-SE" dirty="0"/>
              <a:t>Område, Göteborgs Stad</a:t>
            </a:r>
            <a:br>
              <a:rPr lang="sv-SE" dirty="0"/>
            </a:br>
            <a:r>
              <a:rPr lang="sv-SE" dirty="0"/>
              <a:t>Namn</a:t>
            </a:r>
            <a:br>
              <a:rPr lang="sv-SE" dirty="0"/>
            </a:br>
            <a:r>
              <a:rPr lang="sv-SE" dirty="0"/>
              <a:t>namn@namn.se</a:t>
            </a:r>
          </a:p>
        </p:txBody>
      </p:sp>
      <p:sp>
        <p:nvSpPr>
          <p:cNvPr id="11" name="textruta 10">
            <a:extLst>
              <a:ext uri="{FF2B5EF4-FFF2-40B4-BE49-F238E27FC236}">
                <a16:creationId xmlns:a16="http://schemas.microsoft.com/office/drawing/2014/main" id="{2522B255-A89B-4F1E-A846-36B4A9F18AE3}"/>
              </a:ext>
            </a:extLst>
          </p:cNvPr>
          <p:cNvSpPr txBox="1"/>
          <p:nvPr userDrawn="1"/>
        </p:nvSpPr>
        <p:spPr>
          <a:xfrm>
            <a:off x="407987" y="580165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100" dirty="0">
                <a:solidFill>
                  <a:schemeClr val="tx1"/>
                </a:solidFill>
                <a:latin typeface="+mn-lt"/>
              </a:rPr>
              <a:t>Hållbar stad – öppen för världen</a:t>
            </a:r>
          </a:p>
        </p:txBody>
      </p:sp>
    </p:spTree>
    <p:extLst>
      <p:ext uri="{BB962C8B-B14F-4D97-AF65-F5344CB8AC3E}">
        <p14:creationId xmlns:p14="http://schemas.microsoft.com/office/powerpoint/2010/main" val="111049596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ogoty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objekt 2" descr="Logo" title="Logo">
            <a:extLst>
              <a:ext uri="{FF2B5EF4-FFF2-40B4-BE49-F238E27FC236}">
                <a16:creationId xmlns:a16="http://schemas.microsoft.com/office/drawing/2014/main" id="{1F12769C-ECF3-448E-A565-83EEEC398EE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382706" y="2300663"/>
            <a:ext cx="1426588" cy="22618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90760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89901358-FAEB-466E-A059-DFCAF845E54F}"/>
              </a:ext>
            </a:extLst>
          </p:cNvPr>
          <p:cNvSpPr/>
          <p:nvPr userDrawn="1"/>
        </p:nvSpPr>
        <p:spPr>
          <a:xfrm>
            <a:off x="407987" y="1144857"/>
            <a:ext cx="11374809" cy="5307954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31696" y="2626153"/>
            <a:ext cx="8728608" cy="1349829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l">
              <a:lnSpc>
                <a:spcPct val="90000"/>
              </a:lnSpc>
              <a:defRPr sz="4200" kern="0" spc="0" baseline="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A0F7CA53-6D92-4A66-95D1-2CEF9E76DF2C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731696" y="4165601"/>
            <a:ext cx="8728608" cy="251417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 kern="0" baseline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sv-SE" dirty="0"/>
              <a:t>Eventuell underrubrik</a:t>
            </a:r>
          </a:p>
        </p:txBody>
      </p:sp>
      <p:sp>
        <p:nvSpPr>
          <p:cNvPr id="6" name="Platshållare för text 4">
            <a:extLst>
              <a:ext uri="{FF2B5EF4-FFF2-40B4-BE49-F238E27FC236}">
                <a16:creationId xmlns:a16="http://schemas.microsoft.com/office/drawing/2014/main" id="{384ED656-5CBC-4AAE-AA1E-D848C8E71DB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731696" y="4606637"/>
            <a:ext cx="8728608" cy="251417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400" kern="0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sv-SE" dirty="0"/>
              <a:t>Eventuellt namn på föredragshållare</a:t>
            </a:r>
          </a:p>
        </p:txBody>
      </p:sp>
      <p:sp>
        <p:nvSpPr>
          <p:cNvPr id="11" name="textruta 10">
            <a:extLst>
              <a:ext uri="{FF2B5EF4-FFF2-40B4-BE49-F238E27FC236}">
                <a16:creationId xmlns:a16="http://schemas.microsoft.com/office/drawing/2014/main" id="{2522B255-A89B-4F1E-A846-36B4A9F18AE3}"/>
              </a:ext>
            </a:extLst>
          </p:cNvPr>
          <p:cNvSpPr txBox="1"/>
          <p:nvPr userDrawn="1"/>
        </p:nvSpPr>
        <p:spPr>
          <a:xfrm>
            <a:off x="407987" y="580165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100" dirty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</a:rPr>
              <a:t>Hållbar stad – öppen för världen</a:t>
            </a:r>
          </a:p>
        </p:txBody>
      </p:sp>
      <p:pic>
        <p:nvPicPr>
          <p:cNvPr id="8" name="Bildobjekt 7" descr="Logo" title="Logo">
            <a:extLst>
              <a:ext uri="{FF2B5EF4-FFF2-40B4-BE49-F238E27FC236}">
                <a16:creationId xmlns:a16="http://schemas.microsoft.com/office/drawing/2014/main" id="{2DF30E6D-8B83-4DA1-ADDE-3B45462766F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297795" y="401983"/>
            <a:ext cx="1481456" cy="4999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528837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ubrik 4">
            <a:extLst>
              <a:ext uri="{FF2B5EF4-FFF2-40B4-BE49-F238E27FC236}">
                <a16:creationId xmlns:a16="http://schemas.microsoft.com/office/drawing/2014/main" id="{956AE382-6D43-4751-9CE2-2A4899C596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143E3ABC-9643-4C0C-A216-D9FDF5F8C34E}"/>
              </a:ext>
            </a:extLst>
          </p:cNvPr>
          <p:cNvSpPr>
            <a:spLocks noGrp="1"/>
          </p:cNvSpPr>
          <p:nvPr>
            <p:ph idx="11"/>
          </p:nvPr>
        </p:nvSpPr>
        <p:spPr>
          <a:xfrm>
            <a:off x="1056000" y="1738313"/>
            <a:ext cx="10080000" cy="4175124"/>
          </a:xfrm>
        </p:spPr>
        <p:txBody>
          <a:bodyPr/>
          <a:lstStyle>
            <a:lvl1pPr>
              <a:lnSpc>
                <a:spcPct val="110000"/>
              </a:lnSpc>
              <a:defRPr/>
            </a:lvl1pPr>
            <a:lvl2pPr>
              <a:lnSpc>
                <a:spcPct val="110000"/>
              </a:lnSpc>
              <a:defRPr/>
            </a:lvl2pPr>
            <a:lvl3pPr>
              <a:lnSpc>
                <a:spcPct val="110000"/>
              </a:lnSpc>
              <a:defRPr/>
            </a:lvl3pPr>
            <a:lvl4pPr>
              <a:lnSpc>
                <a:spcPct val="110000"/>
              </a:lnSpc>
              <a:defRPr/>
            </a:lvl4pPr>
            <a:lvl5pPr>
              <a:lnSpc>
                <a:spcPct val="110000"/>
              </a:lnSpc>
              <a:defRPr/>
            </a:lvl5pPr>
          </a:lstStyle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3" name="Platshållare för bildnummer 2">
            <a:extLst>
              <a:ext uri="{FF2B5EF4-FFF2-40B4-BE49-F238E27FC236}">
                <a16:creationId xmlns:a16="http://schemas.microsoft.com/office/drawing/2014/main" id="{2BC929D8-093F-4826-8D04-F268FF63E8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74563519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4424537-5ECE-4D36-9AE9-88D8AFB549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07988" y="1736729"/>
            <a:ext cx="5400000" cy="4176710"/>
          </a:xfrm>
        </p:spPr>
        <p:txBody>
          <a:bodyPr/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9250" y="1736729"/>
            <a:ext cx="5400000" cy="4176710"/>
          </a:xfrm>
        </p:spPr>
        <p:txBody>
          <a:bodyPr/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615128C6-B678-4715-9D0F-D4C07F59EDA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8307213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ubrik 4">
            <a:extLst>
              <a:ext uri="{FF2B5EF4-FFF2-40B4-BE49-F238E27FC236}">
                <a16:creationId xmlns:a16="http://schemas.microsoft.com/office/drawing/2014/main" id="{956AE382-6D43-4751-9CE2-2A4899C596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143E3ABC-9643-4C0C-A216-D9FDF5F8C34E}"/>
              </a:ext>
            </a:extLst>
          </p:cNvPr>
          <p:cNvSpPr>
            <a:spLocks noGrp="1"/>
          </p:cNvSpPr>
          <p:nvPr>
            <p:ph idx="11"/>
          </p:nvPr>
        </p:nvSpPr>
        <p:spPr>
          <a:xfrm>
            <a:off x="1056000" y="1738313"/>
            <a:ext cx="10080000" cy="4175124"/>
          </a:xfrm>
        </p:spPr>
        <p:txBody>
          <a:bodyPr/>
          <a:lstStyle>
            <a:lvl1pPr>
              <a:lnSpc>
                <a:spcPct val="110000"/>
              </a:lnSpc>
              <a:defRPr/>
            </a:lvl1pPr>
            <a:lvl2pPr>
              <a:lnSpc>
                <a:spcPct val="110000"/>
              </a:lnSpc>
              <a:defRPr/>
            </a:lvl2pPr>
            <a:lvl3pPr>
              <a:lnSpc>
                <a:spcPct val="110000"/>
              </a:lnSpc>
              <a:defRPr/>
            </a:lvl3pPr>
            <a:lvl4pPr>
              <a:lnSpc>
                <a:spcPct val="110000"/>
              </a:lnSpc>
              <a:defRPr/>
            </a:lvl4pPr>
            <a:lvl5pPr>
              <a:lnSpc>
                <a:spcPct val="110000"/>
              </a:lnSpc>
              <a:defRPr/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3" name="Platshållare för bildnummer 2">
            <a:extLst>
              <a:ext uri="{FF2B5EF4-FFF2-40B4-BE49-F238E27FC236}">
                <a16:creationId xmlns:a16="http://schemas.microsoft.com/office/drawing/2014/main" id="{040785F0-4073-4C09-A77E-AF825CBA62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74065118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ubrik 6">
            <a:extLst>
              <a:ext uri="{FF2B5EF4-FFF2-40B4-BE49-F238E27FC236}">
                <a16:creationId xmlns:a16="http://schemas.microsoft.com/office/drawing/2014/main" id="{BCE7E41F-F5AB-42BF-88B5-ED5B44A646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07988" y="1588563"/>
            <a:ext cx="5278080" cy="648720"/>
          </a:xfrm>
        </p:spPr>
        <p:txBody>
          <a:bodyPr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167" indent="0">
              <a:buNone/>
              <a:defRPr sz="2000" b="1"/>
            </a:lvl2pPr>
            <a:lvl3pPr marL="914332" indent="0">
              <a:buNone/>
              <a:defRPr sz="1800" b="1"/>
            </a:lvl3pPr>
            <a:lvl4pPr marL="1371498" indent="0">
              <a:buNone/>
              <a:defRPr sz="1600" b="1"/>
            </a:lvl4pPr>
            <a:lvl5pPr marL="1828664" indent="0">
              <a:buNone/>
              <a:defRPr sz="1600" b="1"/>
            </a:lvl5pPr>
            <a:lvl6pPr marL="2285830" indent="0">
              <a:buNone/>
              <a:defRPr sz="1600" b="1"/>
            </a:lvl6pPr>
            <a:lvl7pPr marL="2742994" indent="0">
              <a:buNone/>
              <a:defRPr sz="1600" b="1"/>
            </a:lvl7pPr>
            <a:lvl8pPr marL="3200160" indent="0">
              <a:buNone/>
              <a:defRPr sz="1600" b="1"/>
            </a:lvl8pPr>
            <a:lvl9pPr marL="3657327" indent="0">
              <a:buNone/>
              <a:defRPr sz="1600" b="1"/>
            </a:lvl9pPr>
          </a:lstStyle>
          <a:p>
            <a:pPr lvl="0"/>
            <a:r>
              <a:rPr lang="sv-SE" dirty="0"/>
              <a:t>Redigera format för bakgrundstext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07988" y="2281031"/>
            <a:ext cx="5278080" cy="3524684"/>
          </a:xfrm>
        </p:spPr>
        <p:txBody>
          <a:bodyPr/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32000" y="1591385"/>
            <a:ext cx="5280000" cy="648720"/>
          </a:xfrm>
        </p:spPr>
        <p:txBody>
          <a:bodyPr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167" indent="0">
              <a:buNone/>
              <a:defRPr sz="2000" b="1"/>
            </a:lvl2pPr>
            <a:lvl3pPr marL="914332" indent="0">
              <a:buNone/>
              <a:defRPr sz="1800" b="1"/>
            </a:lvl3pPr>
            <a:lvl4pPr marL="1371498" indent="0">
              <a:buNone/>
              <a:defRPr sz="1600" b="1"/>
            </a:lvl4pPr>
            <a:lvl5pPr marL="1828664" indent="0">
              <a:buNone/>
              <a:defRPr sz="1600" b="1"/>
            </a:lvl5pPr>
            <a:lvl6pPr marL="2285830" indent="0">
              <a:buNone/>
              <a:defRPr sz="1600" b="1"/>
            </a:lvl6pPr>
            <a:lvl7pPr marL="2742994" indent="0">
              <a:buNone/>
              <a:defRPr sz="1600" b="1"/>
            </a:lvl7pPr>
            <a:lvl8pPr marL="3200160" indent="0">
              <a:buNone/>
              <a:defRPr sz="1600" b="1"/>
            </a:lvl8pPr>
            <a:lvl9pPr marL="3657327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32000" y="2281035"/>
            <a:ext cx="5280000" cy="3524685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2" name="Platshållare för bildnummer 1">
            <a:extLst>
              <a:ext uri="{FF2B5EF4-FFF2-40B4-BE49-F238E27FC236}">
                <a16:creationId xmlns:a16="http://schemas.microsoft.com/office/drawing/2014/main" id="{5B0B39BD-A593-4A83-AD46-53A96C2F78A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08880742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F68562D-9C3D-4ED0-821E-7821BFECF3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latshållare för bildnummer 2">
            <a:extLst>
              <a:ext uri="{FF2B5EF4-FFF2-40B4-BE49-F238E27FC236}">
                <a16:creationId xmlns:a16="http://schemas.microsoft.com/office/drawing/2014/main" id="{471AB884-926D-4607-993A-83391A779C1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73150360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2EDB076-0118-4581-B17D-C1A0602FB9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51FAA0E3-3FDA-41A6-B9F8-73A1FEF31347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417075" y="1736728"/>
            <a:ext cx="5678925" cy="4194629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7598925" y="1738313"/>
            <a:ext cx="4176000" cy="4175125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AB6397E3-2F6A-46E7-B952-96596182496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70324129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800F4CB-80BD-4C46-8862-E3F5646FDE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D18EAA5A-4340-4EE5-A1A8-3200B98C0962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6096000" y="1736728"/>
            <a:ext cx="5688013" cy="4194629"/>
          </a:xfrm>
        </p:spPr>
        <p:txBody>
          <a:bodyPr/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407988" y="1738313"/>
            <a:ext cx="4176000" cy="4175125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DEAD5FAA-1657-4061-B125-FAABE5DDE22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66290921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C800227-24F3-424A-950F-9031EC7717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407988" y="1738313"/>
            <a:ext cx="3600000" cy="3660464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07988" y="5528974"/>
            <a:ext cx="36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sv-SE" dirty="0"/>
              <a:t>Redigera format för bakgrundstext</a:t>
            </a:r>
          </a:p>
        </p:txBody>
      </p:sp>
      <p:sp>
        <p:nvSpPr>
          <p:cNvPr id="10" name="Picture Placeholder 2">
            <a:extLst>
              <a:ext uri="{FF2B5EF4-FFF2-40B4-BE49-F238E27FC236}">
                <a16:creationId xmlns:a16="http://schemas.microsoft.com/office/drawing/2014/main" id="{F5F04B5A-F0FB-4FC9-9F5F-CDA6CEE251C7}"/>
              </a:ext>
            </a:extLst>
          </p:cNvPr>
          <p:cNvSpPr>
            <a:spLocks noGrp="1"/>
          </p:cNvSpPr>
          <p:nvPr>
            <p:ph type="pic" idx="12" hasCustomPrompt="1"/>
          </p:nvPr>
        </p:nvSpPr>
        <p:spPr>
          <a:xfrm>
            <a:off x="4296000" y="1738313"/>
            <a:ext cx="3600000" cy="3660464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15" name="Text Placeholder 3">
            <a:extLst>
              <a:ext uri="{FF2B5EF4-FFF2-40B4-BE49-F238E27FC236}">
                <a16:creationId xmlns:a16="http://schemas.microsoft.com/office/drawing/2014/main" id="{A5F93C07-C166-474C-8E0B-4E9C3BBCB337}"/>
              </a:ext>
            </a:extLst>
          </p:cNvPr>
          <p:cNvSpPr>
            <a:spLocks noGrp="1"/>
          </p:cNvSpPr>
          <p:nvPr>
            <p:ph type="body" sz="half" idx="15"/>
          </p:nvPr>
        </p:nvSpPr>
        <p:spPr>
          <a:xfrm>
            <a:off x="4296000" y="5528974"/>
            <a:ext cx="36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11" name="Picture Placeholder 2">
            <a:extLst>
              <a:ext uri="{FF2B5EF4-FFF2-40B4-BE49-F238E27FC236}">
                <a16:creationId xmlns:a16="http://schemas.microsoft.com/office/drawing/2014/main" id="{A7F97845-F21E-448F-BCE4-594A545AB8CB}"/>
              </a:ext>
            </a:extLst>
          </p:cNvPr>
          <p:cNvSpPr>
            <a:spLocks noGrp="1"/>
          </p:cNvSpPr>
          <p:nvPr>
            <p:ph type="pic" idx="13" hasCustomPrompt="1"/>
          </p:nvPr>
        </p:nvSpPr>
        <p:spPr>
          <a:xfrm>
            <a:off x="8184013" y="1738313"/>
            <a:ext cx="3600000" cy="3660464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14" name="Text Placeholder 3">
            <a:extLst>
              <a:ext uri="{FF2B5EF4-FFF2-40B4-BE49-F238E27FC236}">
                <a16:creationId xmlns:a16="http://schemas.microsoft.com/office/drawing/2014/main" id="{5F230963-9997-4CAE-9B9D-4F53D8044D29}"/>
              </a:ext>
            </a:extLst>
          </p:cNvPr>
          <p:cNvSpPr>
            <a:spLocks noGrp="1"/>
          </p:cNvSpPr>
          <p:nvPr>
            <p:ph type="body" sz="half" idx="14"/>
          </p:nvPr>
        </p:nvSpPr>
        <p:spPr>
          <a:xfrm>
            <a:off x="8184013" y="5528974"/>
            <a:ext cx="36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sv-SE" dirty="0"/>
              <a:t>Redigera format för bakgrundstext</a:t>
            </a:r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23227AAC-52A1-439E-A66E-B8A4CE23E2A5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55224669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ild helsi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tshållare för bild 4"/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2192000" cy="6858000"/>
          </a:xfrm>
          <a:prstGeom prst="round2SameRect">
            <a:avLst>
              <a:gd name="adj1" fmla="val 0"/>
              <a:gd name="adj2" fmla="val 0"/>
            </a:avLst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35578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ild helsida med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fot 1">
            <a:extLst>
              <a:ext uri="{FF2B5EF4-FFF2-40B4-BE49-F238E27FC236}">
                <a16:creationId xmlns:a16="http://schemas.microsoft.com/office/drawing/2014/main" id="{4C2CB002-9FCD-48CA-BEF4-9C216A3607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79999" y="6376989"/>
            <a:ext cx="5616000" cy="147636"/>
          </a:xfrm>
          <a:prstGeom prst="rect">
            <a:avLst/>
          </a:prstGeom>
        </p:spPr>
        <p:txBody>
          <a:bodyPr/>
          <a:lstStyle/>
          <a:p>
            <a:endParaRPr lang="sv-SE" dirty="0"/>
          </a:p>
        </p:txBody>
      </p:sp>
      <p:sp>
        <p:nvSpPr>
          <p:cNvPr id="4" name="Platshållare för bild 5">
            <a:extLst>
              <a:ext uri="{FF2B5EF4-FFF2-40B4-BE49-F238E27FC236}">
                <a16:creationId xmlns:a16="http://schemas.microsoft.com/office/drawing/2014/main" id="{1566CF40-59BE-4449-B880-5CCAFCC9D997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2192000" cy="6858000"/>
          </a:xfrm>
          <a:prstGeom prst="round2SameRect">
            <a:avLst>
              <a:gd name="adj1" fmla="val 0"/>
              <a:gd name="adj2" fmla="val 0"/>
            </a:avLst>
          </a:prstGeo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>
                <a:solidFill>
                  <a:schemeClr val="tx1"/>
                </a:solidFill>
              </a:defRPr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br>
              <a:rPr lang="sv-SE" dirty="0"/>
            </a:br>
            <a:br>
              <a:rPr lang="sv-SE" dirty="0"/>
            </a:br>
            <a:br>
              <a:rPr lang="sv-SE" dirty="0"/>
            </a:br>
            <a:r>
              <a:rPr lang="sv-SE" dirty="0"/>
              <a:t>Klicka på ikonen ovan</a:t>
            </a: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5F556A3A-7138-45B2-8593-FAB5296ADD6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8841" y="2404809"/>
            <a:ext cx="9134323" cy="1113092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90000"/>
              </a:lnSpc>
              <a:defRPr sz="450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6708315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nummer 1">
            <a:extLst>
              <a:ext uri="{FF2B5EF4-FFF2-40B4-BE49-F238E27FC236}">
                <a16:creationId xmlns:a16="http://schemas.microsoft.com/office/drawing/2014/main" id="{4BC2FFEF-6434-4E63-AD0D-37B93846A0B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40490959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Helt 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35099216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vsnittsrubrik me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tshållare för bild 5">
            <a:extLst>
              <a:ext uri="{FF2B5EF4-FFF2-40B4-BE49-F238E27FC236}">
                <a16:creationId xmlns:a16="http://schemas.microsoft.com/office/drawing/2014/main" id="{E89F1A3B-CD83-40C2-B654-7491BD29FCD5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407989" y="404812"/>
            <a:ext cx="11376024" cy="5508625"/>
          </a:xfrm>
          <a:prstGeom prst="round2SameRect">
            <a:avLst>
              <a:gd name="adj1" fmla="val 0"/>
              <a:gd name="adj2" fmla="val 0"/>
            </a:avLst>
          </a:prstGeo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>
                <a:solidFill>
                  <a:schemeClr val="tx1"/>
                </a:solidFill>
              </a:defRPr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br>
              <a:rPr lang="sv-SE" dirty="0"/>
            </a:br>
            <a:br>
              <a:rPr lang="sv-SE" dirty="0"/>
            </a:br>
            <a:br>
              <a:rPr lang="sv-SE" dirty="0"/>
            </a:br>
            <a:r>
              <a:rPr lang="sv-SE" dirty="0"/>
              <a:t>Klicka på ikonen ovan</a:t>
            </a: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EAB74EFB-B5F9-4503-84BF-A1C8C3809B6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79600" y="1973603"/>
            <a:ext cx="8483640" cy="885112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90000"/>
              </a:lnSpc>
              <a:defRPr sz="400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6" name="textruta 5">
            <a:extLst>
              <a:ext uri="{FF2B5EF4-FFF2-40B4-BE49-F238E27FC236}">
                <a16:creationId xmlns:a16="http://schemas.microsoft.com/office/drawing/2014/main" id="{BE03C4AA-7F69-47DB-B0C7-C398C29343E8}"/>
              </a:ext>
            </a:extLst>
          </p:cNvPr>
          <p:cNvSpPr txBox="1"/>
          <p:nvPr userDrawn="1"/>
        </p:nvSpPr>
        <p:spPr>
          <a:xfrm>
            <a:off x="407988" y="6453188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050" dirty="0"/>
              <a:t>Hållbar stad – öppen för världen</a:t>
            </a:r>
          </a:p>
        </p:txBody>
      </p:sp>
      <p:pic>
        <p:nvPicPr>
          <p:cNvPr id="7" name="Bildobjekt 6" descr="Logo" title="Logo">
            <a:extLst>
              <a:ext uri="{FF2B5EF4-FFF2-40B4-BE49-F238E27FC236}">
                <a16:creationId xmlns:a16="http://schemas.microsoft.com/office/drawing/2014/main" id="{A42DC399-9929-4DB1-86A7-EDD1619A0A0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498641" y="6168924"/>
            <a:ext cx="1280271" cy="4267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22158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4424537-5ECE-4D36-9AE9-88D8AFB549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07988" y="1736729"/>
            <a:ext cx="5400000" cy="417671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9250" y="1736729"/>
            <a:ext cx="5400000" cy="417671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EC9B43C6-89FD-4564-BB62-9B67C1AE2E6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21474088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>
            <a:extLst>
              <a:ext uri="{FF2B5EF4-FFF2-40B4-BE49-F238E27FC236}">
                <a16:creationId xmlns:a16="http://schemas.microsoft.com/office/drawing/2014/main" id="{8966CA57-627C-4882-9601-245D15D92392}"/>
              </a:ext>
            </a:extLst>
          </p:cNvPr>
          <p:cNvSpPr/>
          <p:nvPr userDrawn="1"/>
        </p:nvSpPr>
        <p:spPr>
          <a:xfrm>
            <a:off x="407988" y="404813"/>
            <a:ext cx="11376025" cy="550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800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8841" y="2404809"/>
            <a:ext cx="9134323" cy="1349829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90000"/>
              </a:lnSpc>
              <a:defRPr sz="450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pic>
        <p:nvPicPr>
          <p:cNvPr id="6" name="Bildobjekt 5" descr="Logo" title="Logo">
            <a:extLst>
              <a:ext uri="{FF2B5EF4-FFF2-40B4-BE49-F238E27FC236}">
                <a16:creationId xmlns:a16="http://schemas.microsoft.com/office/drawing/2014/main" id="{1BFA490F-F636-4FBD-9551-5FE7BB924C4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498641" y="6168924"/>
            <a:ext cx="1280271" cy="426757"/>
          </a:xfrm>
          <a:prstGeom prst="rect">
            <a:avLst/>
          </a:prstGeom>
        </p:spPr>
      </p:pic>
      <p:sp>
        <p:nvSpPr>
          <p:cNvPr id="8" name="textruta 7">
            <a:extLst>
              <a:ext uri="{FF2B5EF4-FFF2-40B4-BE49-F238E27FC236}">
                <a16:creationId xmlns:a16="http://schemas.microsoft.com/office/drawing/2014/main" id="{A5CC9138-760F-4A17-8B1B-6D99EFF79AD6}"/>
              </a:ext>
            </a:extLst>
          </p:cNvPr>
          <p:cNvSpPr txBox="1"/>
          <p:nvPr userDrawn="1"/>
        </p:nvSpPr>
        <p:spPr>
          <a:xfrm>
            <a:off x="407988" y="6453188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050" dirty="0">
                <a:solidFill>
                  <a:schemeClr val="tx1">
                    <a:lumMod val="95000"/>
                    <a:lumOff val="5000"/>
                  </a:schemeClr>
                </a:solidFill>
              </a:rPr>
              <a:t>Hållbar stad – öppen för världen</a:t>
            </a:r>
          </a:p>
        </p:txBody>
      </p:sp>
    </p:spTree>
    <p:extLst>
      <p:ext uri="{BB962C8B-B14F-4D97-AF65-F5344CB8AC3E}">
        <p14:creationId xmlns:p14="http://schemas.microsoft.com/office/powerpoint/2010/main" val="1858437182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vsluts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89901358-FAEB-466E-A059-DFCAF845E54F}"/>
              </a:ext>
            </a:extLst>
          </p:cNvPr>
          <p:cNvSpPr/>
          <p:nvPr userDrawn="1"/>
        </p:nvSpPr>
        <p:spPr>
          <a:xfrm>
            <a:off x="407987" y="1144857"/>
            <a:ext cx="11374809" cy="5307954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pic>
        <p:nvPicPr>
          <p:cNvPr id="13" name="Bildobjekt 12" descr="Logo&#10;&#10;Logo" title="Logo">
            <a:extLst>
              <a:ext uri="{FF2B5EF4-FFF2-40B4-BE49-F238E27FC236}">
                <a16:creationId xmlns:a16="http://schemas.microsoft.com/office/drawing/2014/main" id="{8FA31A6C-4824-4084-8D71-178D8B56BB4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297795" y="401983"/>
            <a:ext cx="1481456" cy="499915"/>
          </a:xfrm>
          <a:prstGeom prst="rect">
            <a:avLst/>
          </a:prstGeom>
        </p:spPr>
      </p:pic>
      <p:sp>
        <p:nvSpPr>
          <p:cNvPr id="8" name="Rubrik 3">
            <a:extLst>
              <a:ext uri="{FF2B5EF4-FFF2-40B4-BE49-F238E27FC236}">
                <a16:creationId xmlns:a16="http://schemas.microsoft.com/office/drawing/2014/main" id="{2C9C189C-4F50-4B1D-9EA5-30AB73E59C0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20650" y="2399545"/>
            <a:ext cx="6148878" cy="309600"/>
          </a:xfrm>
        </p:spPr>
        <p:txBody>
          <a:bodyPr>
            <a:normAutofit/>
          </a:bodyPr>
          <a:lstStyle>
            <a:lvl1pPr>
              <a:defRPr sz="1700"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Kontakt</a:t>
            </a:r>
          </a:p>
        </p:txBody>
      </p:sp>
      <p:sp>
        <p:nvSpPr>
          <p:cNvPr id="15" name="Platshållare för text 4">
            <a:extLst>
              <a:ext uri="{FF2B5EF4-FFF2-40B4-BE49-F238E27FC236}">
                <a16:creationId xmlns:a16="http://schemas.microsoft.com/office/drawing/2014/main" id="{483A67E9-807F-424F-890D-A3A5CA39AF09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420649" y="2830624"/>
            <a:ext cx="6148878" cy="2971086"/>
          </a:xfrm>
        </p:spPr>
        <p:txBody>
          <a:bodyPr numCol="1" spcCol="180000">
            <a:noAutofit/>
          </a:bodyPr>
          <a:lstStyle>
            <a:lvl1pPr marL="0" indent="0">
              <a:lnSpc>
                <a:spcPct val="110000"/>
              </a:lnSpc>
              <a:spcBef>
                <a:spcPts val="0"/>
              </a:spcBef>
              <a:buNone/>
              <a:defRPr sz="1600" b="1" kern="0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sv-SE" dirty="0"/>
              <a:t>Avdelning</a:t>
            </a:r>
            <a:br>
              <a:rPr lang="sv-SE" dirty="0"/>
            </a:br>
            <a:r>
              <a:rPr lang="sv-SE" dirty="0"/>
              <a:t>Område, Göteborgs Stad</a:t>
            </a:r>
            <a:br>
              <a:rPr lang="sv-SE" dirty="0"/>
            </a:br>
            <a:r>
              <a:rPr lang="sv-SE" dirty="0"/>
              <a:t>Namn</a:t>
            </a:r>
            <a:br>
              <a:rPr lang="sv-SE" dirty="0"/>
            </a:br>
            <a:r>
              <a:rPr lang="sv-SE" dirty="0"/>
              <a:t>namn@namn.se</a:t>
            </a:r>
          </a:p>
        </p:txBody>
      </p:sp>
      <p:sp>
        <p:nvSpPr>
          <p:cNvPr id="7" name="textruta 6">
            <a:extLst>
              <a:ext uri="{FF2B5EF4-FFF2-40B4-BE49-F238E27FC236}">
                <a16:creationId xmlns:a16="http://schemas.microsoft.com/office/drawing/2014/main" id="{201825FE-CC31-4DE6-9AA9-7C27B553E870}"/>
              </a:ext>
            </a:extLst>
          </p:cNvPr>
          <p:cNvSpPr txBox="1"/>
          <p:nvPr userDrawn="1"/>
        </p:nvSpPr>
        <p:spPr>
          <a:xfrm>
            <a:off x="407987" y="580165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100" dirty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</a:rPr>
              <a:t>Hållbar stad – öppen för världen</a:t>
            </a:r>
          </a:p>
        </p:txBody>
      </p:sp>
    </p:spTree>
    <p:extLst>
      <p:ext uri="{BB962C8B-B14F-4D97-AF65-F5344CB8AC3E}">
        <p14:creationId xmlns:p14="http://schemas.microsoft.com/office/powerpoint/2010/main" val="917259227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ogoty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objekt 2" descr="Logo" title="Logo">
            <a:extLst>
              <a:ext uri="{FF2B5EF4-FFF2-40B4-BE49-F238E27FC236}">
                <a16:creationId xmlns:a16="http://schemas.microsoft.com/office/drawing/2014/main" id="{1F12769C-ECF3-448E-A565-83EEEC398EE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382706" y="2300663"/>
            <a:ext cx="1426588" cy="22618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9221507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89901358-FAEB-466E-A059-DFCAF845E54F}"/>
              </a:ext>
            </a:extLst>
          </p:cNvPr>
          <p:cNvSpPr/>
          <p:nvPr userDrawn="1"/>
        </p:nvSpPr>
        <p:spPr>
          <a:xfrm>
            <a:off x="407987" y="1144857"/>
            <a:ext cx="11374809" cy="530795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31696" y="2626153"/>
            <a:ext cx="8728608" cy="1349829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l">
              <a:lnSpc>
                <a:spcPct val="90000"/>
              </a:lnSpc>
              <a:defRPr sz="4200" kern="0" spc="0" baseline="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A0F7CA53-6D92-4A66-95D1-2CEF9E76DF2C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731696" y="4165601"/>
            <a:ext cx="8728608" cy="251417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 kern="0" baseline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sv-SE" dirty="0"/>
              <a:t>Eventuell underrubrik</a:t>
            </a:r>
          </a:p>
        </p:txBody>
      </p:sp>
      <p:sp>
        <p:nvSpPr>
          <p:cNvPr id="6" name="Platshållare för text 4">
            <a:extLst>
              <a:ext uri="{FF2B5EF4-FFF2-40B4-BE49-F238E27FC236}">
                <a16:creationId xmlns:a16="http://schemas.microsoft.com/office/drawing/2014/main" id="{384ED656-5CBC-4AAE-AA1E-D848C8E71DB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731696" y="4606637"/>
            <a:ext cx="8728608" cy="251417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400" kern="0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sv-SE" dirty="0"/>
              <a:t>Eventuellt namn på föredragshållare</a:t>
            </a:r>
          </a:p>
        </p:txBody>
      </p:sp>
      <p:sp>
        <p:nvSpPr>
          <p:cNvPr id="11" name="textruta 10">
            <a:extLst>
              <a:ext uri="{FF2B5EF4-FFF2-40B4-BE49-F238E27FC236}">
                <a16:creationId xmlns:a16="http://schemas.microsoft.com/office/drawing/2014/main" id="{2522B255-A89B-4F1E-A846-36B4A9F18AE3}"/>
              </a:ext>
            </a:extLst>
          </p:cNvPr>
          <p:cNvSpPr txBox="1"/>
          <p:nvPr userDrawn="1"/>
        </p:nvSpPr>
        <p:spPr>
          <a:xfrm>
            <a:off x="407987" y="580165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100" dirty="0">
                <a:solidFill>
                  <a:schemeClr val="tx1"/>
                </a:solidFill>
                <a:latin typeface="+mn-lt"/>
              </a:rPr>
              <a:t>Hållbar stad – öppen för världen</a:t>
            </a:r>
          </a:p>
        </p:txBody>
      </p:sp>
      <p:pic>
        <p:nvPicPr>
          <p:cNvPr id="8" name="Bildobjekt 7" descr="Logo" title="Logo">
            <a:extLst>
              <a:ext uri="{FF2B5EF4-FFF2-40B4-BE49-F238E27FC236}">
                <a16:creationId xmlns:a16="http://schemas.microsoft.com/office/drawing/2014/main" id="{2DF30E6D-8B83-4DA1-ADDE-3B45462766F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297795" y="401983"/>
            <a:ext cx="1481456" cy="4999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0213864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ubrik 4">
            <a:extLst>
              <a:ext uri="{FF2B5EF4-FFF2-40B4-BE49-F238E27FC236}">
                <a16:creationId xmlns:a16="http://schemas.microsoft.com/office/drawing/2014/main" id="{956AE382-6D43-4751-9CE2-2A4899C596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143E3ABC-9643-4C0C-A216-D9FDF5F8C34E}"/>
              </a:ext>
            </a:extLst>
          </p:cNvPr>
          <p:cNvSpPr>
            <a:spLocks noGrp="1"/>
          </p:cNvSpPr>
          <p:nvPr>
            <p:ph idx="11"/>
          </p:nvPr>
        </p:nvSpPr>
        <p:spPr>
          <a:xfrm>
            <a:off x="1056000" y="1738313"/>
            <a:ext cx="10080000" cy="4175124"/>
          </a:xfrm>
        </p:spPr>
        <p:txBody>
          <a:bodyPr/>
          <a:lstStyle>
            <a:lvl1pPr>
              <a:lnSpc>
                <a:spcPct val="110000"/>
              </a:lnSpc>
              <a:defRPr/>
            </a:lvl1pPr>
            <a:lvl2pPr>
              <a:lnSpc>
                <a:spcPct val="110000"/>
              </a:lnSpc>
              <a:defRPr/>
            </a:lvl2pPr>
            <a:lvl3pPr>
              <a:lnSpc>
                <a:spcPct val="110000"/>
              </a:lnSpc>
              <a:defRPr/>
            </a:lvl3pPr>
            <a:lvl4pPr>
              <a:lnSpc>
                <a:spcPct val="110000"/>
              </a:lnSpc>
              <a:defRPr/>
            </a:lvl4pPr>
            <a:lvl5pPr>
              <a:lnSpc>
                <a:spcPct val="110000"/>
              </a:lnSpc>
              <a:defRPr/>
            </a:lvl5pPr>
          </a:lstStyle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2" name="Platshållare för bildnummer 1">
            <a:extLst>
              <a:ext uri="{FF2B5EF4-FFF2-40B4-BE49-F238E27FC236}">
                <a16:creationId xmlns:a16="http://schemas.microsoft.com/office/drawing/2014/main" id="{AF1C70CC-B8D4-4719-BB1B-23D6C9B718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665376779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4424537-5ECE-4D36-9AE9-88D8AFB549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07988" y="1736729"/>
            <a:ext cx="5400000" cy="4176710"/>
          </a:xfrm>
        </p:spPr>
        <p:txBody>
          <a:bodyPr/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9250" y="1736729"/>
            <a:ext cx="5400000" cy="4176710"/>
          </a:xfrm>
        </p:spPr>
        <p:txBody>
          <a:bodyPr/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EC9B43C6-89FD-4564-BB62-9B67C1AE2E6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776787324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ubrik 6">
            <a:extLst>
              <a:ext uri="{FF2B5EF4-FFF2-40B4-BE49-F238E27FC236}">
                <a16:creationId xmlns:a16="http://schemas.microsoft.com/office/drawing/2014/main" id="{BCE7E41F-F5AB-42BF-88B5-ED5B44A646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07988" y="1588563"/>
            <a:ext cx="5278080" cy="648720"/>
          </a:xfrm>
        </p:spPr>
        <p:txBody>
          <a:bodyPr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167" indent="0">
              <a:buNone/>
              <a:defRPr sz="2000" b="1"/>
            </a:lvl2pPr>
            <a:lvl3pPr marL="914332" indent="0">
              <a:buNone/>
              <a:defRPr sz="1800" b="1"/>
            </a:lvl3pPr>
            <a:lvl4pPr marL="1371498" indent="0">
              <a:buNone/>
              <a:defRPr sz="1600" b="1"/>
            </a:lvl4pPr>
            <a:lvl5pPr marL="1828664" indent="0">
              <a:buNone/>
              <a:defRPr sz="1600" b="1"/>
            </a:lvl5pPr>
            <a:lvl6pPr marL="2285830" indent="0">
              <a:buNone/>
              <a:defRPr sz="1600" b="1"/>
            </a:lvl6pPr>
            <a:lvl7pPr marL="2742994" indent="0">
              <a:buNone/>
              <a:defRPr sz="1600" b="1"/>
            </a:lvl7pPr>
            <a:lvl8pPr marL="3200160" indent="0">
              <a:buNone/>
              <a:defRPr sz="1600" b="1"/>
            </a:lvl8pPr>
            <a:lvl9pPr marL="3657327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07988" y="2281031"/>
            <a:ext cx="5278080" cy="3524684"/>
          </a:xfrm>
        </p:spPr>
        <p:txBody>
          <a:bodyPr/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32000" y="1591385"/>
            <a:ext cx="5280000" cy="648720"/>
          </a:xfrm>
        </p:spPr>
        <p:txBody>
          <a:bodyPr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167" indent="0">
              <a:buNone/>
              <a:defRPr sz="2000" b="1"/>
            </a:lvl2pPr>
            <a:lvl3pPr marL="914332" indent="0">
              <a:buNone/>
              <a:defRPr sz="1800" b="1"/>
            </a:lvl3pPr>
            <a:lvl4pPr marL="1371498" indent="0">
              <a:buNone/>
              <a:defRPr sz="1600" b="1"/>
            </a:lvl4pPr>
            <a:lvl5pPr marL="1828664" indent="0">
              <a:buNone/>
              <a:defRPr sz="1600" b="1"/>
            </a:lvl5pPr>
            <a:lvl6pPr marL="2285830" indent="0">
              <a:buNone/>
              <a:defRPr sz="1600" b="1"/>
            </a:lvl6pPr>
            <a:lvl7pPr marL="2742994" indent="0">
              <a:buNone/>
              <a:defRPr sz="1600" b="1"/>
            </a:lvl7pPr>
            <a:lvl8pPr marL="3200160" indent="0">
              <a:buNone/>
              <a:defRPr sz="1600" b="1"/>
            </a:lvl8pPr>
            <a:lvl9pPr marL="3657327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32000" y="2281035"/>
            <a:ext cx="5280000" cy="3524685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2" name="Platshållare för bildnummer 1">
            <a:extLst>
              <a:ext uri="{FF2B5EF4-FFF2-40B4-BE49-F238E27FC236}">
                <a16:creationId xmlns:a16="http://schemas.microsoft.com/office/drawing/2014/main" id="{5B0B39BD-A593-4A83-AD46-53A96C2F78A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781350358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F68562D-9C3D-4ED0-821E-7821BFECF3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latshållare för bildnummer 2">
            <a:extLst>
              <a:ext uri="{FF2B5EF4-FFF2-40B4-BE49-F238E27FC236}">
                <a16:creationId xmlns:a16="http://schemas.microsoft.com/office/drawing/2014/main" id="{471AB884-926D-4607-993A-83391A779C1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202779575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2EDB076-0118-4581-B17D-C1A0602FB9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51FAA0E3-3FDA-41A6-B9F8-73A1FEF31347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417075" y="1736728"/>
            <a:ext cx="5678925" cy="4194629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7598925" y="1738313"/>
            <a:ext cx="4176000" cy="4175125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AB6397E3-2F6A-46E7-B952-96596182496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972498901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800F4CB-80BD-4C46-8862-E3F5646FDE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D18EAA5A-4340-4EE5-A1A8-3200B98C0962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6096000" y="1736728"/>
            <a:ext cx="5688013" cy="4194629"/>
          </a:xfrm>
        </p:spPr>
        <p:txBody>
          <a:bodyPr/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407988" y="1738313"/>
            <a:ext cx="4176000" cy="4175125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DEAD5FAA-1657-4061-B125-FAABE5DDE22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1251508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ubrik 6">
            <a:extLst>
              <a:ext uri="{FF2B5EF4-FFF2-40B4-BE49-F238E27FC236}">
                <a16:creationId xmlns:a16="http://schemas.microsoft.com/office/drawing/2014/main" id="{BCE7E41F-F5AB-42BF-88B5-ED5B44A646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07988" y="1588563"/>
            <a:ext cx="5278080" cy="648720"/>
          </a:xfrm>
        </p:spPr>
        <p:txBody>
          <a:bodyPr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167" indent="0">
              <a:buNone/>
              <a:defRPr sz="2000" b="1"/>
            </a:lvl2pPr>
            <a:lvl3pPr marL="914332" indent="0">
              <a:buNone/>
              <a:defRPr sz="1800" b="1"/>
            </a:lvl3pPr>
            <a:lvl4pPr marL="1371498" indent="0">
              <a:buNone/>
              <a:defRPr sz="1600" b="1"/>
            </a:lvl4pPr>
            <a:lvl5pPr marL="1828664" indent="0">
              <a:buNone/>
              <a:defRPr sz="1600" b="1"/>
            </a:lvl5pPr>
            <a:lvl6pPr marL="2285830" indent="0">
              <a:buNone/>
              <a:defRPr sz="1600" b="1"/>
            </a:lvl6pPr>
            <a:lvl7pPr marL="2742994" indent="0">
              <a:buNone/>
              <a:defRPr sz="1600" b="1"/>
            </a:lvl7pPr>
            <a:lvl8pPr marL="3200160" indent="0">
              <a:buNone/>
              <a:defRPr sz="1600" b="1"/>
            </a:lvl8pPr>
            <a:lvl9pPr marL="3657327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07988" y="2281031"/>
            <a:ext cx="5278080" cy="3524684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32000" y="1591385"/>
            <a:ext cx="5280000" cy="648720"/>
          </a:xfrm>
        </p:spPr>
        <p:txBody>
          <a:bodyPr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167" indent="0">
              <a:buNone/>
              <a:defRPr sz="2000" b="1"/>
            </a:lvl2pPr>
            <a:lvl3pPr marL="914332" indent="0">
              <a:buNone/>
              <a:defRPr sz="1800" b="1"/>
            </a:lvl3pPr>
            <a:lvl4pPr marL="1371498" indent="0">
              <a:buNone/>
              <a:defRPr sz="1600" b="1"/>
            </a:lvl4pPr>
            <a:lvl5pPr marL="1828664" indent="0">
              <a:buNone/>
              <a:defRPr sz="1600" b="1"/>
            </a:lvl5pPr>
            <a:lvl6pPr marL="2285830" indent="0">
              <a:buNone/>
              <a:defRPr sz="1600" b="1"/>
            </a:lvl6pPr>
            <a:lvl7pPr marL="2742994" indent="0">
              <a:buNone/>
              <a:defRPr sz="1600" b="1"/>
            </a:lvl7pPr>
            <a:lvl8pPr marL="3200160" indent="0">
              <a:buNone/>
              <a:defRPr sz="1600" b="1"/>
            </a:lvl8pPr>
            <a:lvl9pPr marL="3657327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32000" y="2281035"/>
            <a:ext cx="5280000" cy="3524685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2" name="Platshållare för bildnummer 1">
            <a:extLst>
              <a:ext uri="{FF2B5EF4-FFF2-40B4-BE49-F238E27FC236}">
                <a16:creationId xmlns:a16="http://schemas.microsoft.com/office/drawing/2014/main" id="{5B0B39BD-A593-4A83-AD46-53A96C2F78A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507884183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C800227-24F3-424A-950F-9031EC7717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407988" y="1738313"/>
            <a:ext cx="3600000" cy="3660464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07988" y="5528974"/>
            <a:ext cx="36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sv-SE" dirty="0"/>
              <a:t>Redigera format för bakgrundstext</a:t>
            </a:r>
          </a:p>
        </p:txBody>
      </p:sp>
      <p:sp>
        <p:nvSpPr>
          <p:cNvPr id="10" name="Picture Placeholder 2">
            <a:extLst>
              <a:ext uri="{FF2B5EF4-FFF2-40B4-BE49-F238E27FC236}">
                <a16:creationId xmlns:a16="http://schemas.microsoft.com/office/drawing/2014/main" id="{F5F04B5A-F0FB-4FC9-9F5F-CDA6CEE251C7}"/>
              </a:ext>
            </a:extLst>
          </p:cNvPr>
          <p:cNvSpPr>
            <a:spLocks noGrp="1"/>
          </p:cNvSpPr>
          <p:nvPr>
            <p:ph type="pic" idx="12" hasCustomPrompt="1"/>
          </p:nvPr>
        </p:nvSpPr>
        <p:spPr>
          <a:xfrm>
            <a:off x="4296000" y="1738313"/>
            <a:ext cx="3600000" cy="3660464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15" name="Text Placeholder 3">
            <a:extLst>
              <a:ext uri="{FF2B5EF4-FFF2-40B4-BE49-F238E27FC236}">
                <a16:creationId xmlns:a16="http://schemas.microsoft.com/office/drawing/2014/main" id="{A5F93C07-C166-474C-8E0B-4E9C3BBCB337}"/>
              </a:ext>
            </a:extLst>
          </p:cNvPr>
          <p:cNvSpPr>
            <a:spLocks noGrp="1"/>
          </p:cNvSpPr>
          <p:nvPr>
            <p:ph type="body" sz="half" idx="15"/>
          </p:nvPr>
        </p:nvSpPr>
        <p:spPr>
          <a:xfrm>
            <a:off x="4296000" y="5528974"/>
            <a:ext cx="36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11" name="Picture Placeholder 2">
            <a:extLst>
              <a:ext uri="{FF2B5EF4-FFF2-40B4-BE49-F238E27FC236}">
                <a16:creationId xmlns:a16="http://schemas.microsoft.com/office/drawing/2014/main" id="{A7F97845-F21E-448F-BCE4-594A545AB8CB}"/>
              </a:ext>
            </a:extLst>
          </p:cNvPr>
          <p:cNvSpPr>
            <a:spLocks noGrp="1"/>
          </p:cNvSpPr>
          <p:nvPr>
            <p:ph type="pic" idx="13" hasCustomPrompt="1"/>
          </p:nvPr>
        </p:nvSpPr>
        <p:spPr>
          <a:xfrm>
            <a:off x="8184013" y="1738313"/>
            <a:ext cx="3600000" cy="3660464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14" name="Text Placeholder 3">
            <a:extLst>
              <a:ext uri="{FF2B5EF4-FFF2-40B4-BE49-F238E27FC236}">
                <a16:creationId xmlns:a16="http://schemas.microsoft.com/office/drawing/2014/main" id="{5F230963-9997-4CAE-9B9D-4F53D8044D29}"/>
              </a:ext>
            </a:extLst>
          </p:cNvPr>
          <p:cNvSpPr>
            <a:spLocks noGrp="1"/>
          </p:cNvSpPr>
          <p:nvPr>
            <p:ph type="body" sz="half" idx="14"/>
          </p:nvPr>
        </p:nvSpPr>
        <p:spPr>
          <a:xfrm>
            <a:off x="8184013" y="5528974"/>
            <a:ext cx="36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sv-SE" dirty="0"/>
              <a:t>Redigera format för bakgrundstext</a:t>
            </a:r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23227AAC-52A1-439E-A66E-B8A4CE23E2A5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54120994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ild helsi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tshållare för bild 4"/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2192000" cy="6858000"/>
          </a:xfrm>
          <a:prstGeom prst="round2SameRect">
            <a:avLst>
              <a:gd name="adj1" fmla="val 0"/>
              <a:gd name="adj2" fmla="val 0"/>
            </a:avLst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4120222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ild helsida med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fot 1">
            <a:extLst>
              <a:ext uri="{FF2B5EF4-FFF2-40B4-BE49-F238E27FC236}">
                <a16:creationId xmlns:a16="http://schemas.microsoft.com/office/drawing/2014/main" id="{4C2CB002-9FCD-48CA-BEF4-9C216A3607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79999" y="6376989"/>
            <a:ext cx="5616000" cy="147636"/>
          </a:xfrm>
          <a:prstGeom prst="rect">
            <a:avLst/>
          </a:prstGeom>
        </p:spPr>
        <p:txBody>
          <a:bodyPr/>
          <a:lstStyle/>
          <a:p>
            <a:endParaRPr lang="sv-SE" dirty="0"/>
          </a:p>
        </p:txBody>
      </p:sp>
      <p:sp>
        <p:nvSpPr>
          <p:cNvPr id="4" name="Platshållare för bild 5">
            <a:extLst>
              <a:ext uri="{FF2B5EF4-FFF2-40B4-BE49-F238E27FC236}">
                <a16:creationId xmlns:a16="http://schemas.microsoft.com/office/drawing/2014/main" id="{1566CF40-59BE-4449-B880-5CCAFCC9D997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2192000" cy="6858000"/>
          </a:xfrm>
          <a:prstGeom prst="round2SameRect">
            <a:avLst>
              <a:gd name="adj1" fmla="val 0"/>
              <a:gd name="adj2" fmla="val 0"/>
            </a:avLst>
          </a:prstGeo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>
                <a:solidFill>
                  <a:schemeClr val="tx1"/>
                </a:solidFill>
              </a:defRPr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br>
              <a:rPr lang="sv-SE" dirty="0"/>
            </a:br>
            <a:br>
              <a:rPr lang="sv-SE" dirty="0"/>
            </a:br>
            <a:br>
              <a:rPr lang="sv-SE" dirty="0"/>
            </a:br>
            <a:r>
              <a:rPr lang="sv-SE" dirty="0"/>
              <a:t>Klicka på ikonen ovan</a:t>
            </a: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5F556A3A-7138-45B2-8593-FAB5296ADD6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8841" y="2404809"/>
            <a:ext cx="9134323" cy="1113092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90000"/>
              </a:lnSpc>
              <a:defRPr sz="450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8191620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nummer 1">
            <a:extLst>
              <a:ext uri="{FF2B5EF4-FFF2-40B4-BE49-F238E27FC236}">
                <a16:creationId xmlns:a16="http://schemas.microsoft.com/office/drawing/2014/main" id="{4BC2FFEF-6434-4E63-AD0D-37B93846A0B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097067800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Helt 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5052902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vsnittsrubrik me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tshållare för bild 5">
            <a:extLst>
              <a:ext uri="{FF2B5EF4-FFF2-40B4-BE49-F238E27FC236}">
                <a16:creationId xmlns:a16="http://schemas.microsoft.com/office/drawing/2014/main" id="{E89F1A3B-CD83-40C2-B654-7491BD29FCD5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407989" y="404812"/>
            <a:ext cx="11376024" cy="5508625"/>
          </a:xfrm>
          <a:prstGeom prst="round2SameRect">
            <a:avLst>
              <a:gd name="adj1" fmla="val 0"/>
              <a:gd name="adj2" fmla="val 0"/>
            </a:avLst>
          </a:prstGeo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>
                <a:solidFill>
                  <a:schemeClr val="tx1"/>
                </a:solidFill>
              </a:defRPr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br>
              <a:rPr lang="sv-SE" dirty="0"/>
            </a:br>
            <a:br>
              <a:rPr lang="sv-SE" dirty="0"/>
            </a:br>
            <a:br>
              <a:rPr lang="sv-SE" dirty="0"/>
            </a:br>
            <a:r>
              <a:rPr lang="sv-SE" dirty="0"/>
              <a:t>Klicka på ikonen ovan</a:t>
            </a: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EAB74EFB-B5F9-4503-84BF-A1C8C3809B6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79600" y="1973603"/>
            <a:ext cx="8483640" cy="885112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90000"/>
              </a:lnSpc>
              <a:defRPr sz="400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6" name="textruta 5">
            <a:extLst>
              <a:ext uri="{FF2B5EF4-FFF2-40B4-BE49-F238E27FC236}">
                <a16:creationId xmlns:a16="http://schemas.microsoft.com/office/drawing/2014/main" id="{BE03C4AA-7F69-47DB-B0C7-C398C29343E8}"/>
              </a:ext>
            </a:extLst>
          </p:cNvPr>
          <p:cNvSpPr txBox="1"/>
          <p:nvPr userDrawn="1"/>
        </p:nvSpPr>
        <p:spPr>
          <a:xfrm>
            <a:off x="407988" y="6453188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050" dirty="0"/>
              <a:t>Hållbar stad – öppen för världen</a:t>
            </a:r>
          </a:p>
        </p:txBody>
      </p:sp>
      <p:pic>
        <p:nvPicPr>
          <p:cNvPr id="7" name="Bildobjekt 6" descr="Logo" title="Logo">
            <a:extLst>
              <a:ext uri="{FF2B5EF4-FFF2-40B4-BE49-F238E27FC236}">
                <a16:creationId xmlns:a16="http://schemas.microsoft.com/office/drawing/2014/main" id="{A42DC399-9929-4DB1-86A7-EDD1619A0A0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498641" y="6168924"/>
            <a:ext cx="1280271" cy="4267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9694040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>
            <a:extLst>
              <a:ext uri="{FF2B5EF4-FFF2-40B4-BE49-F238E27FC236}">
                <a16:creationId xmlns:a16="http://schemas.microsoft.com/office/drawing/2014/main" id="{8966CA57-627C-4882-9601-245D15D92392}"/>
              </a:ext>
            </a:extLst>
          </p:cNvPr>
          <p:cNvSpPr/>
          <p:nvPr userDrawn="1"/>
        </p:nvSpPr>
        <p:spPr>
          <a:xfrm>
            <a:off x="407988" y="404813"/>
            <a:ext cx="11376025" cy="550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800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8841" y="2404809"/>
            <a:ext cx="9134323" cy="1349829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90000"/>
              </a:lnSpc>
              <a:defRPr sz="450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pic>
        <p:nvPicPr>
          <p:cNvPr id="6" name="Bildobjekt 5" descr="Logo" title="Logo">
            <a:extLst>
              <a:ext uri="{FF2B5EF4-FFF2-40B4-BE49-F238E27FC236}">
                <a16:creationId xmlns:a16="http://schemas.microsoft.com/office/drawing/2014/main" id="{1BFA490F-F636-4FBD-9551-5FE7BB924C4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498641" y="6168924"/>
            <a:ext cx="1280271" cy="426757"/>
          </a:xfrm>
          <a:prstGeom prst="rect">
            <a:avLst/>
          </a:prstGeom>
        </p:spPr>
      </p:pic>
      <p:sp>
        <p:nvSpPr>
          <p:cNvPr id="8" name="textruta 7">
            <a:extLst>
              <a:ext uri="{FF2B5EF4-FFF2-40B4-BE49-F238E27FC236}">
                <a16:creationId xmlns:a16="http://schemas.microsoft.com/office/drawing/2014/main" id="{477CCA5E-96FA-4B08-97E3-9C131E99F26D}"/>
              </a:ext>
            </a:extLst>
          </p:cNvPr>
          <p:cNvSpPr txBox="1"/>
          <p:nvPr userDrawn="1"/>
        </p:nvSpPr>
        <p:spPr>
          <a:xfrm>
            <a:off x="407988" y="6453188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050" dirty="0">
                <a:solidFill>
                  <a:schemeClr val="tx1">
                    <a:lumMod val="95000"/>
                    <a:lumOff val="5000"/>
                  </a:schemeClr>
                </a:solidFill>
              </a:rPr>
              <a:t>Hållbar stad – </a:t>
            </a:r>
            <a:r>
              <a:rPr lang="sv-SE" sz="1050" dirty="0">
                <a:solidFill>
                  <a:schemeClr val="tx1"/>
                </a:solidFill>
              </a:rPr>
              <a:t>öppen</a:t>
            </a:r>
            <a:r>
              <a:rPr lang="sv-SE" sz="105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för världen</a:t>
            </a:r>
          </a:p>
        </p:txBody>
      </p:sp>
    </p:spTree>
    <p:extLst>
      <p:ext uri="{BB962C8B-B14F-4D97-AF65-F5344CB8AC3E}">
        <p14:creationId xmlns:p14="http://schemas.microsoft.com/office/powerpoint/2010/main" val="1239555519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vsluts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89901358-FAEB-466E-A059-DFCAF845E54F}"/>
              </a:ext>
            </a:extLst>
          </p:cNvPr>
          <p:cNvSpPr/>
          <p:nvPr userDrawn="1"/>
        </p:nvSpPr>
        <p:spPr>
          <a:xfrm>
            <a:off x="407987" y="1144857"/>
            <a:ext cx="11374809" cy="530795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pic>
        <p:nvPicPr>
          <p:cNvPr id="13" name="Bildobjekt 12" descr="Logo" title="Logo">
            <a:extLst>
              <a:ext uri="{FF2B5EF4-FFF2-40B4-BE49-F238E27FC236}">
                <a16:creationId xmlns:a16="http://schemas.microsoft.com/office/drawing/2014/main" id="{8FA31A6C-4824-4084-8D71-178D8B56BB4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297795" y="401983"/>
            <a:ext cx="1481456" cy="499915"/>
          </a:xfrm>
          <a:prstGeom prst="rect">
            <a:avLst/>
          </a:prstGeom>
        </p:spPr>
      </p:pic>
      <p:sp>
        <p:nvSpPr>
          <p:cNvPr id="8" name="Rubrik 3">
            <a:extLst>
              <a:ext uri="{FF2B5EF4-FFF2-40B4-BE49-F238E27FC236}">
                <a16:creationId xmlns:a16="http://schemas.microsoft.com/office/drawing/2014/main" id="{01D92FDB-2EC0-4D2B-9027-B2C6802AC70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20650" y="2399545"/>
            <a:ext cx="6148878" cy="309600"/>
          </a:xfrm>
        </p:spPr>
        <p:txBody>
          <a:bodyPr>
            <a:normAutofit/>
          </a:bodyPr>
          <a:lstStyle>
            <a:lvl1pPr>
              <a:defRPr sz="1700"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Kontakt</a:t>
            </a:r>
          </a:p>
        </p:txBody>
      </p:sp>
      <p:sp>
        <p:nvSpPr>
          <p:cNvPr id="15" name="Platshållare för text 4">
            <a:extLst>
              <a:ext uri="{FF2B5EF4-FFF2-40B4-BE49-F238E27FC236}">
                <a16:creationId xmlns:a16="http://schemas.microsoft.com/office/drawing/2014/main" id="{483A67E9-807F-424F-890D-A3A5CA39AF09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420649" y="2830624"/>
            <a:ext cx="6148878" cy="2971086"/>
          </a:xfrm>
        </p:spPr>
        <p:txBody>
          <a:bodyPr numCol="1" spcCol="180000">
            <a:noAutofit/>
          </a:bodyPr>
          <a:lstStyle>
            <a:lvl1pPr marL="0" indent="0">
              <a:lnSpc>
                <a:spcPct val="110000"/>
              </a:lnSpc>
              <a:spcBef>
                <a:spcPts val="0"/>
              </a:spcBef>
              <a:buNone/>
              <a:defRPr sz="1600" b="1" kern="0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sv-SE" dirty="0"/>
              <a:t>Avdelning</a:t>
            </a:r>
            <a:br>
              <a:rPr lang="sv-SE" dirty="0"/>
            </a:br>
            <a:r>
              <a:rPr lang="sv-SE" dirty="0"/>
              <a:t>Område, Göteborgs Stad</a:t>
            </a:r>
            <a:br>
              <a:rPr lang="sv-SE" dirty="0"/>
            </a:br>
            <a:r>
              <a:rPr lang="sv-SE" dirty="0"/>
              <a:t>Namn</a:t>
            </a:r>
            <a:br>
              <a:rPr lang="sv-SE" dirty="0"/>
            </a:br>
            <a:r>
              <a:rPr lang="sv-SE" dirty="0"/>
              <a:t>namn@namn.se</a:t>
            </a:r>
          </a:p>
        </p:txBody>
      </p:sp>
      <p:sp>
        <p:nvSpPr>
          <p:cNvPr id="7" name="textruta 6">
            <a:extLst>
              <a:ext uri="{FF2B5EF4-FFF2-40B4-BE49-F238E27FC236}">
                <a16:creationId xmlns:a16="http://schemas.microsoft.com/office/drawing/2014/main" id="{03B86F8F-A217-4EC5-95CF-481328A25B1B}"/>
              </a:ext>
            </a:extLst>
          </p:cNvPr>
          <p:cNvSpPr txBox="1"/>
          <p:nvPr userDrawn="1"/>
        </p:nvSpPr>
        <p:spPr>
          <a:xfrm>
            <a:off x="407987" y="580165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100" dirty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</a:rPr>
              <a:t>Hållbar stad – öppen för världen</a:t>
            </a:r>
          </a:p>
        </p:txBody>
      </p:sp>
    </p:spTree>
    <p:extLst>
      <p:ext uri="{BB962C8B-B14F-4D97-AF65-F5344CB8AC3E}">
        <p14:creationId xmlns:p14="http://schemas.microsoft.com/office/powerpoint/2010/main" val="3431015341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ogoty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objekt 2" descr="Logo" title="Logo">
            <a:extLst>
              <a:ext uri="{FF2B5EF4-FFF2-40B4-BE49-F238E27FC236}">
                <a16:creationId xmlns:a16="http://schemas.microsoft.com/office/drawing/2014/main" id="{1F12769C-ECF3-448E-A565-83EEEC398EE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382706" y="2300663"/>
            <a:ext cx="1426588" cy="22618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082676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89901358-FAEB-466E-A059-DFCAF845E54F}"/>
              </a:ext>
            </a:extLst>
          </p:cNvPr>
          <p:cNvSpPr/>
          <p:nvPr userDrawn="1"/>
        </p:nvSpPr>
        <p:spPr>
          <a:xfrm>
            <a:off x="407987" y="1144857"/>
            <a:ext cx="11374809" cy="5307954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31696" y="2626153"/>
            <a:ext cx="8728608" cy="1349829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l">
              <a:lnSpc>
                <a:spcPct val="90000"/>
              </a:lnSpc>
              <a:defRPr sz="4200" kern="0" spc="0" baseline="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A0F7CA53-6D92-4A66-95D1-2CEF9E76DF2C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731696" y="4165601"/>
            <a:ext cx="8728608" cy="251417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 kern="0" baseline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sv-SE" dirty="0"/>
              <a:t>Eventuell underrubrik</a:t>
            </a:r>
          </a:p>
        </p:txBody>
      </p:sp>
      <p:sp>
        <p:nvSpPr>
          <p:cNvPr id="6" name="Platshållare för text 4">
            <a:extLst>
              <a:ext uri="{FF2B5EF4-FFF2-40B4-BE49-F238E27FC236}">
                <a16:creationId xmlns:a16="http://schemas.microsoft.com/office/drawing/2014/main" id="{384ED656-5CBC-4AAE-AA1E-D848C8E71DB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731696" y="4606637"/>
            <a:ext cx="8728608" cy="251417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400" kern="0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sv-SE" dirty="0"/>
              <a:t>Eventuellt namn på föredragshållare</a:t>
            </a:r>
          </a:p>
        </p:txBody>
      </p:sp>
      <p:sp>
        <p:nvSpPr>
          <p:cNvPr id="11" name="textruta 10">
            <a:extLst>
              <a:ext uri="{FF2B5EF4-FFF2-40B4-BE49-F238E27FC236}">
                <a16:creationId xmlns:a16="http://schemas.microsoft.com/office/drawing/2014/main" id="{2522B255-A89B-4F1E-A846-36B4A9F18AE3}"/>
              </a:ext>
            </a:extLst>
          </p:cNvPr>
          <p:cNvSpPr txBox="1"/>
          <p:nvPr userDrawn="1"/>
        </p:nvSpPr>
        <p:spPr>
          <a:xfrm>
            <a:off x="407987" y="580165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100" dirty="0">
                <a:latin typeface="+mn-lt"/>
              </a:rPr>
              <a:t>Hållbar stad – öppen för världen</a:t>
            </a:r>
          </a:p>
        </p:txBody>
      </p:sp>
      <p:pic>
        <p:nvPicPr>
          <p:cNvPr id="8" name="Bildobjekt 7" descr="Logo" title="Logo">
            <a:extLst>
              <a:ext uri="{FF2B5EF4-FFF2-40B4-BE49-F238E27FC236}">
                <a16:creationId xmlns:a16="http://schemas.microsoft.com/office/drawing/2014/main" id="{2DF30E6D-8B83-4DA1-ADDE-3B45462766F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297795" y="401983"/>
            <a:ext cx="1481456" cy="4999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53056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F68562D-9C3D-4ED0-821E-7821BFECF3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latshållare för bildnummer 2">
            <a:extLst>
              <a:ext uri="{FF2B5EF4-FFF2-40B4-BE49-F238E27FC236}">
                <a16:creationId xmlns:a16="http://schemas.microsoft.com/office/drawing/2014/main" id="{471AB884-926D-4607-993A-83391A779C1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183982557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ubrik 4">
            <a:extLst>
              <a:ext uri="{FF2B5EF4-FFF2-40B4-BE49-F238E27FC236}">
                <a16:creationId xmlns:a16="http://schemas.microsoft.com/office/drawing/2014/main" id="{956AE382-6D43-4751-9CE2-2A4899C596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143E3ABC-9643-4C0C-A216-D9FDF5F8C34E}"/>
              </a:ext>
            </a:extLst>
          </p:cNvPr>
          <p:cNvSpPr>
            <a:spLocks noGrp="1"/>
          </p:cNvSpPr>
          <p:nvPr>
            <p:ph idx="11"/>
          </p:nvPr>
        </p:nvSpPr>
        <p:spPr>
          <a:xfrm>
            <a:off x="1056000" y="1738313"/>
            <a:ext cx="10080000" cy="4175124"/>
          </a:xfrm>
        </p:spPr>
        <p:txBody>
          <a:bodyPr/>
          <a:lstStyle>
            <a:lvl1pPr>
              <a:lnSpc>
                <a:spcPct val="110000"/>
              </a:lnSpc>
              <a:defRPr/>
            </a:lvl1pPr>
            <a:lvl2pPr>
              <a:lnSpc>
                <a:spcPct val="110000"/>
              </a:lnSpc>
              <a:defRPr/>
            </a:lvl2pPr>
            <a:lvl3pPr>
              <a:lnSpc>
                <a:spcPct val="110000"/>
              </a:lnSpc>
              <a:defRPr/>
            </a:lvl3pPr>
            <a:lvl4pPr>
              <a:lnSpc>
                <a:spcPct val="110000"/>
              </a:lnSpc>
              <a:defRPr/>
            </a:lvl4pPr>
            <a:lvl5pPr>
              <a:lnSpc>
                <a:spcPct val="110000"/>
              </a:lnSpc>
              <a:defRPr/>
            </a:lvl5pPr>
          </a:lstStyle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2" name="Platshållare för bildnummer 1">
            <a:extLst>
              <a:ext uri="{FF2B5EF4-FFF2-40B4-BE49-F238E27FC236}">
                <a16:creationId xmlns:a16="http://schemas.microsoft.com/office/drawing/2014/main" id="{AF1C70CC-B8D4-4719-BB1B-23D6C9B718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679904609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4424537-5ECE-4D36-9AE9-88D8AFB549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07988" y="1736729"/>
            <a:ext cx="5400000" cy="4176710"/>
          </a:xfrm>
        </p:spPr>
        <p:txBody>
          <a:bodyPr/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9250" y="1736729"/>
            <a:ext cx="5400000" cy="4176710"/>
          </a:xfrm>
        </p:spPr>
        <p:txBody>
          <a:bodyPr/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EC9B43C6-89FD-4564-BB62-9B67C1AE2E6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322901251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ubrik 6">
            <a:extLst>
              <a:ext uri="{FF2B5EF4-FFF2-40B4-BE49-F238E27FC236}">
                <a16:creationId xmlns:a16="http://schemas.microsoft.com/office/drawing/2014/main" id="{BCE7E41F-F5AB-42BF-88B5-ED5B44A646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07988" y="1588563"/>
            <a:ext cx="5278080" cy="648720"/>
          </a:xfrm>
        </p:spPr>
        <p:txBody>
          <a:bodyPr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167" indent="0">
              <a:buNone/>
              <a:defRPr sz="2000" b="1"/>
            </a:lvl2pPr>
            <a:lvl3pPr marL="914332" indent="0">
              <a:buNone/>
              <a:defRPr sz="1800" b="1"/>
            </a:lvl3pPr>
            <a:lvl4pPr marL="1371498" indent="0">
              <a:buNone/>
              <a:defRPr sz="1600" b="1"/>
            </a:lvl4pPr>
            <a:lvl5pPr marL="1828664" indent="0">
              <a:buNone/>
              <a:defRPr sz="1600" b="1"/>
            </a:lvl5pPr>
            <a:lvl6pPr marL="2285830" indent="0">
              <a:buNone/>
              <a:defRPr sz="1600" b="1"/>
            </a:lvl6pPr>
            <a:lvl7pPr marL="2742994" indent="0">
              <a:buNone/>
              <a:defRPr sz="1600" b="1"/>
            </a:lvl7pPr>
            <a:lvl8pPr marL="3200160" indent="0">
              <a:buNone/>
              <a:defRPr sz="1600" b="1"/>
            </a:lvl8pPr>
            <a:lvl9pPr marL="3657327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07988" y="2281031"/>
            <a:ext cx="5278080" cy="3524684"/>
          </a:xfrm>
        </p:spPr>
        <p:txBody>
          <a:bodyPr/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32000" y="1591385"/>
            <a:ext cx="5280000" cy="648720"/>
          </a:xfrm>
        </p:spPr>
        <p:txBody>
          <a:bodyPr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167" indent="0">
              <a:buNone/>
              <a:defRPr sz="2000" b="1"/>
            </a:lvl2pPr>
            <a:lvl3pPr marL="914332" indent="0">
              <a:buNone/>
              <a:defRPr sz="1800" b="1"/>
            </a:lvl3pPr>
            <a:lvl4pPr marL="1371498" indent="0">
              <a:buNone/>
              <a:defRPr sz="1600" b="1"/>
            </a:lvl4pPr>
            <a:lvl5pPr marL="1828664" indent="0">
              <a:buNone/>
              <a:defRPr sz="1600" b="1"/>
            </a:lvl5pPr>
            <a:lvl6pPr marL="2285830" indent="0">
              <a:buNone/>
              <a:defRPr sz="1600" b="1"/>
            </a:lvl6pPr>
            <a:lvl7pPr marL="2742994" indent="0">
              <a:buNone/>
              <a:defRPr sz="1600" b="1"/>
            </a:lvl7pPr>
            <a:lvl8pPr marL="3200160" indent="0">
              <a:buNone/>
              <a:defRPr sz="1600" b="1"/>
            </a:lvl8pPr>
            <a:lvl9pPr marL="3657327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32000" y="2281035"/>
            <a:ext cx="5280000" cy="3524685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2" name="Platshållare för bildnummer 1">
            <a:extLst>
              <a:ext uri="{FF2B5EF4-FFF2-40B4-BE49-F238E27FC236}">
                <a16:creationId xmlns:a16="http://schemas.microsoft.com/office/drawing/2014/main" id="{5B0B39BD-A593-4A83-AD46-53A96C2F78A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238383256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F68562D-9C3D-4ED0-821E-7821BFECF3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latshållare för bildnummer 2">
            <a:extLst>
              <a:ext uri="{FF2B5EF4-FFF2-40B4-BE49-F238E27FC236}">
                <a16:creationId xmlns:a16="http://schemas.microsoft.com/office/drawing/2014/main" id="{471AB884-926D-4607-993A-83391A779C1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785905738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2EDB076-0118-4581-B17D-C1A0602FB9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51FAA0E3-3FDA-41A6-B9F8-73A1FEF31347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417075" y="1736728"/>
            <a:ext cx="5678925" cy="4194629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7598925" y="1738313"/>
            <a:ext cx="4176000" cy="4175125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AB6397E3-2F6A-46E7-B952-96596182496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308218394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800F4CB-80BD-4C46-8862-E3F5646FDE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D18EAA5A-4340-4EE5-A1A8-3200B98C0962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6096000" y="1736728"/>
            <a:ext cx="5688013" cy="4194629"/>
          </a:xfrm>
        </p:spPr>
        <p:txBody>
          <a:bodyPr/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407988" y="1738313"/>
            <a:ext cx="4176000" cy="4175125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DEAD5FAA-1657-4061-B125-FAABE5DDE22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337798368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C800227-24F3-424A-950F-9031EC7717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407988" y="1738313"/>
            <a:ext cx="3600000" cy="3660464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07988" y="5528974"/>
            <a:ext cx="36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sv-SE" dirty="0"/>
              <a:t>Redigera format för bakgrundstext</a:t>
            </a:r>
          </a:p>
        </p:txBody>
      </p:sp>
      <p:sp>
        <p:nvSpPr>
          <p:cNvPr id="10" name="Picture Placeholder 2">
            <a:extLst>
              <a:ext uri="{FF2B5EF4-FFF2-40B4-BE49-F238E27FC236}">
                <a16:creationId xmlns:a16="http://schemas.microsoft.com/office/drawing/2014/main" id="{F5F04B5A-F0FB-4FC9-9F5F-CDA6CEE251C7}"/>
              </a:ext>
            </a:extLst>
          </p:cNvPr>
          <p:cNvSpPr>
            <a:spLocks noGrp="1"/>
          </p:cNvSpPr>
          <p:nvPr>
            <p:ph type="pic" idx="12" hasCustomPrompt="1"/>
          </p:nvPr>
        </p:nvSpPr>
        <p:spPr>
          <a:xfrm>
            <a:off x="4296000" y="1738313"/>
            <a:ext cx="3600000" cy="3660464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15" name="Text Placeholder 3">
            <a:extLst>
              <a:ext uri="{FF2B5EF4-FFF2-40B4-BE49-F238E27FC236}">
                <a16:creationId xmlns:a16="http://schemas.microsoft.com/office/drawing/2014/main" id="{A5F93C07-C166-474C-8E0B-4E9C3BBCB337}"/>
              </a:ext>
            </a:extLst>
          </p:cNvPr>
          <p:cNvSpPr>
            <a:spLocks noGrp="1"/>
          </p:cNvSpPr>
          <p:nvPr>
            <p:ph type="body" sz="half" idx="15"/>
          </p:nvPr>
        </p:nvSpPr>
        <p:spPr>
          <a:xfrm>
            <a:off x="4296000" y="5528974"/>
            <a:ext cx="36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11" name="Picture Placeholder 2">
            <a:extLst>
              <a:ext uri="{FF2B5EF4-FFF2-40B4-BE49-F238E27FC236}">
                <a16:creationId xmlns:a16="http://schemas.microsoft.com/office/drawing/2014/main" id="{A7F97845-F21E-448F-BCE4-594A545AB8CB}"/>
              </a:ext>
            </a:extLst>
          </p:cNvPr>
          <p:cNvSpPr>
            <a:spLocks noGrp="1"/>
          </p:cNvSpPr>
          <p:nvPr>
            <p:ph type="pic" idx="13" hasCustomPrompt="1"/>
          </p:nvPr>
        </p:nvSpPr>
        <p:spPr>
          <a:xfrm>
            <a:off x="8184013" y="1738313"/>
            <a:ext cx="3600000" cy="3660464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14" name="Text Placeholder 3">
            <a:extLst>
              <a:ext uri="{FF2B5EF4-FFF2-40B4-BE49-F238E27FC236}">
                <a16:creationId xmlns:a16="http://schemas.microsoft.com/office/drawing/2014/main" id="{5F230963-9997-4CAE-9B9D-4F53D8044D29}"/>
              </a:ext>
            </a:extLst>
          </p:cNvPr>
          <p:cNvSpPr>
            <a:spLocks noGrp="1"/>
          </p:cNvSpPr>
          <p:nvPr>
            <p:ph type="body" sz="half" idx="14"/>
          </p:nvPr>
        </p:nvSpPr>
        <p:spPr>
          <a:xfrm>
            <a:off x="8184013" y="5528974"/>
            <a:ext cx="36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sv-SE" dirty="0"/>
              <a:t>Redigera format för bakgrundstext</a:t>
            </a:r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23227AAC-52A1-439E-A66E-B8A4CE23E2A5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481429229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ild helsi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tshållare för bild 4"/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2192000" cy="6858000"/>
          </a:xfrm>
          <a:prstGeom prst="round2SameRect">
            <a:avLst>
              <a:gd name="adj1" fmla="val 0"/>
              <a:gd name="adj2" fmla="val 0"/>
            </a:avLst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541130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ild helsida med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fot 1">
            <a:extLst>
              <a:ext uri="{FF2B5EF4-FFF2-40B4-BE49-F238E27FC236}">
                <a16:creationId xmlns:a16="http://schemas.microsoft.com/office/drawing/2014/main" id="{4C2CB002-9FCD-48CA-BEF4-9C216A3607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79999" y="6376989"/>
            <a:ext cx="5616000" cy="147636"/>
          </a:xfrm>
          <a:prstGeom prst="rect">
            <a:avLst/>
          </a:prstGeom>
        </p:spPr>
        <p:txBody>
          <a:bodyPr/>
          <a:lstStyle/>
          <a:p>
            <a:endParaRPr lang="sv-SE" dirty="0"/>
          </a:p>
        </p:txBody>
      </p:sp>
      <p:sp>
        <p:nvSpPr>
          <p:cNvPr id="4" name="Platshållare för bild 5">
            <a:extLst>
              <a:ext uri="{FF2B5EF4-FFF2-40B4-BE49-F238E27FC236}">
                <a16:creationId xmlns:a16="http://schemas.microsoft.com/office/drawing/2014/main" id="{1566CF40-59BE-4449-B880-5CCAFCC9D997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2192000" cy="6858000"/>
          </a:xfrm>
          <a:prstGeom prst="round2SameRect">
            <a:avLst>
              <a:gd name="adj1" fmla="val 0"/>
              <a:gd name="adj2" fmla="val 0"/>
            </a:avLst>
          </a:prstGeo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>
                <a:solidFill>
                  <a:schemeClr val="tx1"/>
                </a:solidFill>
              </a:defRPr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br>
              <a:rPr lang="sv-SE" dirty="0"/>
            </a:br>
            <a:br>
              <a:rPr lang="sv-SE" dirty="0"/>
            </a:br>
            <a:br>
              <a:rPr lang="sv-SE" dirty="0"/>
            </a:br>
            <a:r>
              <a:rPr lang="sv-SE" dirty="0"/>
              <a:t>Klicka på ikonen ovan</a:t>
            </a: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5F556A3A-7138-45B2-8593-FAB5296ADD6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8841" y="2404809"/>
            <a:ext cx="9134323" cy="1113092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90000"/>
              </a:lnSpc>
              <a:defRPr sz="450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400744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nummer 1">
            <a:extLst>
              <a:ext uri="{FF2B5EF4-FFF2-40B4-BE49-F238E27FC236}">
                <a16:creationId xmlns:a16="http://schemas.microsoft.com/office/drawing/2014/main" id="{4BC2FFEF-6434-4E63-AD0D-37B93846A0B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6868409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2EDB076-0118-4581-B17D-C1A0602FB9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51FAA0E3-3FDA-41A6-B9F8-73A1FEF31347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417075" y="1736728"/>
            <a:ext cx="5678925" cy="4194629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7598925" y="1738313"/>
            <a:ext cx="4176000" cy="4175125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BA6D7259-E2CF-428A-9B5C-9AEE444FC13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481554909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Helt 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73806313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vsnittsrubrik me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tshållare för bild 5">
            <a:extLst>
              <a:ext uri="{FF2B5EF4-FFF2-40B4-BE49-F238E27FC236}">
                <a16:creationId xmlns:a16="http://schemas.microsoft.com/office/drawing/2014/main" id="{E89F1A3B-CD83-40C2-B654-7491BD29FCD5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407989" y="404812"/>
            <a:ext cx="11376024" cy="5508625"/>
          </a:xfrm>
          <a:prstGeom prst="round2SameRect">
            <a:avLst>
              <a:gd name="adj1" fmla="val 0"/>
              <a:gd name="adj2" fmla="val 0"/>
            </a:avLst>
          </a:prstGeo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>
                <a:solidFill>
                  <a:schemeClr val="tx1"/>
                </a:solidFill>
              </a:defRPr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br>
              <a:rPr lang="sv-SE" dirty="0"/>
            </a:br>
            <a:br>
              <a:rPr lang="sv-SE" dirty="0"/>
            </a:br>
            <a:br>
              <a:rPr lang="sv-SE" dirty="0"/>
            </a:br>
            <a:r>
              <a:rPr lang="sv-SE" dirty="0"/>
              <a:t>Klicka på ikonen ovan</a:t>
            </a: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EAB74EFB-B5F9-4503-84BF-A1C8C3809B6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79600" y="1973603"/>
            <a:ext cx="8483640" cy="885112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90000"/>
              </a:lnSpc>
              <a:defRPr sz="400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6" name="textruta 5">
            <a:extLst>
              <a:ext uri="{FF2B5EF4-FFF2-40B4-BE49-F238E27FC236}">
                <a16:creationId xmlns:a16="http://schemas.microsoft.com/office/drawing/2014/main" id="{BE03C4AA-7F69-47DB-B0C7-C398C29343E8}"/>
              </a:ext>
            </a:extLst>
          </p:cNvPr>
          <p:cNvSpPr txBox="1"/>
          <p:nvPr userDrawn="1"/>
        </p:nvSpPr>
        <p:spPr>
          <a:xfrm>
            <a:off x="407988" y="6453188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050" dirty="0"/>
              <a:t>Hållbar stad – öppen för världen</a:t>
            </a:r>
          </a:p>
        </p:txBody>
      </p:sp>
      <p:pic>
        <p:nvPicPr>
          <p:cNvPr id="7" name="Bildobjekt 6" descr="Logo" title="Logo">
            <a:extLst>
              <a:ext uri="{FF2B5EF4-FFF2-40B4-BE49-F238E27FC236}">
                <a16:creationId xmlns:a16="http://schemas.microsoft.com/office/drawing/2014/main" id="{A42DC399-9929-4DB1-86A7-EDD1619A0A0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498641" y="6168924"/>
            <a:ext cx="1280271" cy="4267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7131974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>
            <a:extLst>
              <a:ext uri="{FF2B5EF4-FFF2-40B4-BE49-F238E27FC236}">
                <a16:creationId xmlns:a16="http://schemas.microsoft.com/office/drawing/2014/main" id="{8966CA57-627C-4882-9601-245D15D92392}"/>
              </a:ext>
            </a:extLst>
          </p:cNvPr>
          <p:cNvSpPr/>
          <p:nvPr userDrawn="1"/>
        </p:nvSpPr>
        <p:spPr>
          <a:xfrm>
            <a:off x="407988" y="404813"/>
            <a:ext cx="11376025" cy="550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800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8841" y="2404809"/>
            <a:ext cx="9134323" cy="1349829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90000"/>
              </a:lnSpc>
              <a:defRPr sz="450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pic>
        <p:nvPicPr>
          <p:cNvPr id="6" name="Bildobjekt 5" descr="Logo" title="Logo">
            <a:extLst>
              <a:ext uri="{FF2B5EF4-FFF2-40B4-BE49-F238E27FC236}">
                <a16:creationId xmlns:a16="http://schemas.microsoft.com/office/drawing/2014/main" id="{1BFA490F-F636-4FBD-9551-5FE7BB924C4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498641" y="6168924"/>
            <a:ext cx="1280271" cy="426757"/>
          </a:xfrm>
          <a:prstGeom prst="rect">
            <a:avLst/>
          </a:prstGeom>
        </p:spPr>
      </p:pic>
      <p:sp>
        <p:nvSpPr>
          <p:cNvPr id="8" name="textruta 7">
            <a:extLst>
              <a:ext uri="{FF2B5EF4-FFF2-40B4-BE49-F238E27FC236}">
                <a16:creationId xmlns:a16="http://schemas.microsoft.com/office/drawing/2014/main" id="{F54FBE38-BAA0-4913-A593-C4237FC13E33}"/>
              </a:ext>
            </a:extLst>
          </p:cNvPr>
          <p:cNvSpPr txBox="1"/>
          <p:nvPr userDrawn="1"/>
        </p:nvSpPr>
        <p:spPr>
          <a:xfrm>
            <a:off x="407988" y="6453188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050" dirty="0">
                <a:solidFill>
                  <a:schemeClr val="tx1">
                    <a:lumMod val="95000"/>
                    <a:lumOff val="5000"/>
                  </a:schemeClr>
                </a:solidFill>
              </a:rPr>
              <a:t>Hållbar stad – öppen för världen</a:t>
            </a:r>
          </a:p>
        </p:txBody>
      </p:sp>
    </p:spTree>
    <p:extLst>
      <p:ext uri="{BB962C8B-B14F-4D97-AF65-F5344CB8AC3E}">
        <p14:creationId xmlns:p14="http://schemas.microsoft.com/office/powerpoint/2010/main" val="1523117275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vsluts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89901358-FAEB-466E-A059-DFCAF845E54F}"/>
              </a:ext>
            </a:extLst>
          </p:cNvPr>
          <p:cNvSpPr/>
          <p:nvPr userDrawn="1"/>
        </p:nvSpPr>
        <p:spPr>
          <a:xfrm>
            <a:off x="407987" y="1144857"/>
            <a:ext cx="11374809" cy="5307954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pic>
        <p:nvPicPr>
          <p:cNvPr id="13" name="Bildobjekt 12" descr="Logo" title="Logo">
            <a:extLst>
              <a:ext uri="{FF2B5EF4-FFF2-40B4-BE49-F238E27FC236}">
                <a16:creationId xmlns:a16="http://schemas.microsoft.com/office/drawing/2014/main" id="{8FA31A6C-4824-4084-8D71-178D8B56BB4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297795" y="401983"/>
            <a:ext cx="1481456" cy="499915"/>
          </a:xfrm>
          <a:prstGeom prst="rect">
            <a:avLst/>
          </a:prstGeom>
        </p:spPr>
      </p:pic>
      <p:sp>
        <p:nvSpPr>
          <p:cNvPr id="8" name="Rubrik 3">
            <a:extLst>
              <a:ext uri="{FF2B5EF4-FFF2-40B4-BE49-F238E27FC236}">
                <a16:creationId xmlns:a16="http://schemas.microsoft.com/office/drawing/2014/main" id="{48B20EB8-4FF0-4D86-B782-FE843B459F2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20650" y="2399545"/>
            <a:ext cx="6148878" cy="309600"/>
          </a:xfrm>
        </p:spPr>
        <p:txBody>
          <a:bodyPr>
            <a:normAutofit/>
          </a:bodyPr>
          <a:lstStyle>
            <a:lvl1pPr>
              <a:defRPr sz="1700"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Kontakt</a:t>
            </a:r>
          </a:p>
        </p:txBody>
      </p:sp>
      <p:sp>
        <p:nvSpPr>
          <p:cNvPr id="15" name="Platshållare för text 4">
            <a:extLst>
              <a:ext uri="{FF2B5EF4-FFF2-40B4-BE49-F238E27FC236}">
                <a16:creationId xmlns:a16="http://schemas.microsoft.com/office/drawing/2014/main" id="{483A67E9-807F-424F-890D-A3A5CA39AF09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420649" y="2830624"/>
            <a:ext cx="6148878" cy="2971086"/>
          </a:xfrm>
        </p:spPr>
        <p:txBody>
          <a:bodyPr numCol="1" spcCol="180000">
            <a:noAutofit/>
          </a:bodyPr>
          <a:lstStyle>
            <a:lvl1pPr marL="0" indent="0">
              <a:lnSpc>
                <a:spcPct val="110000"/>
              </a:lnSpc>
              <a:spcBef>
                <a:spcPts val="0"/>
              </a:spcBef>
              <a:buNone/>
              <a:defRPr sz="1600" b="1" kern="0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sv-SE" dirty="0"/>
              <a:t>Avdelning</a:t>
            </a:r>
            <a:br>
              <a:rPr lang="sv-SE" dirty="0"/>
            </a:br>
            <a:r>
              <a:rPr lang="sv-SE" dirty="0"/>
              <a:t>Område, Göteborgs Stad</a:t>
            </a:r>
            <a:br>
              <a:rPr lang="sv-SE" dirty="0"/>
            </a:br>
            <a:r>
              <a:rPr lang="sv-SE" dirty="0"/>
              <a:t>Namn</a:t>
            </a:r>
            <a:br>
              <a:rPr lang="sv-SE" dirty="0"/>
            </a:br>
            <a:r>
              <a:rPr lang="sv-SE" dirty="0"/>
              <a:t>namn@namn.se</a:t>
            </a:r>
          </a:p>
        </p:txBody>
      </p:sp>
      <p:sp>
        <p:nvSpPr>
          <p:cNvPr id="7" name="textruta 6">
            <a:extLst>
              <a:ext uri="{FF2B5EF4-FFF2-40B4-BE49-F238E27FC236}">
                <a16:creationId xmlns:a16="http://schemas.microsoft.com/office/drawing/2014/main" id="{266C4A4B-0FFF-4609-BF3A-89A12B42C121}"/>
              </a:ext>
            </a:extLst>
          </p:cNvPr>
          <p:cNvSpPr txBox="1"/>
          <p:nvPr userDrawn="1"/>
        </p:nvSpPr>
        <p:spPr>
          <a:xfrm>
            <a:off x="407987" y="580165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100" dirty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</a:rPr>
              <a:t>Hållbar stad – öppen för världen</a:t>
            </a:r>
          </a:p>
        </p:txBody>
      </p:sp>
    </p:spTree>
    <p:extLst>
      <p:ext uri="{BB962C8B-B14F-4D97-AF65-F5344CB8AC3E}">
        <p14:creationId xmlns:p14="http://schemas.microsoft.com/office/powerpoint/2010/main" val="3124043771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ogoty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objekt 2" descr="Logo" title="Logo">
            <a:extLst>
              <a:ext uri="{FF2B5EF4-FFF2-40B4-BE49-F238E27FC236}">
                <a16:creationId xmlns:a16="http://schemas.microsoft.com/office/drawing/2014/main" id="{1F12769C-ECF3-448E-A565-83EEEC398EE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382706" y="2300663"/>
            <a:ext cx="1426588" cy="22618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1706481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_Avsluts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ktangel 7">
            <a:extLst>
              <a:ext uri="{FF2B5EF4-FFF2-40B4-BE49-F238E27FC236}">
                <a16:creationId xmlns:a16="http://schemas.microsoft.com/office/drawing/2014/main" id="{E2D1B5D2-C43F-4C6B-A7FA-34DC90C6FADC}"/>
              </a:ext>
            </a:extLst>
          </p:cNvPr>
          <p:cNvSpPr/>
          <p:nvPr userDrawn="1"/>
        </p:nvSpPr>
        <p:spPr>
          <a:xfrm>
            <a:off x="480001" y="1144859"/>
            <a:ext cx="11232001" cy="535314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800" dirty="0"/>
          </a:p>
        </p:txBody>
      </p:sp>
      <p:sp>
        <p:nvSpPr>
          <p:cNvPr id="9" name="Platshållare för text 4">
            <a:extLst>
              <a:ext uri="{FF2B5EF4-FFF2-40B4-BE49-F238E27FC236}">
                <a16:creationId xmlns:a16="http://schemas.microsoft.com/office/drawing/2014/main" id="{527D8E7C-BB63-4107-AE9F-73C9EC9FEA90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894200" y="2830623"/>
            <a:ext cx="8392800" cy="2370028"/>
          </a:xfrm>
        </p:spPr>
        <p:txBody>
          <a:bodyPr numCol="1" spcCol="180000">
            <a:noAutofit/>
          </a:bodyPr>
          <a:lstStyle>
            <a:lvl1pPr marL="0" indent="0">
              <a:lnSpc>
                <a:spcPct val="110000"/>
              </a:lnSpc>
              <a:spcBef>
                <a:spcPts val="0"/>
              </a:spcBef>
              <a:buNone/>
              <a:defRPr sz="1600" b="1" kern="0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sv-SE" dirty="0"/>
              <a:t>Avdelning</a:t>
            </a:r>
            <a:br>
              <a:rPr lang="sv-SE" dirty="0"/>
            </a:br>
            <a:r>
              <a:rPr lang="sv-SE" dirty="0"/>
              <a:t>Område, Göteborgs Stad</a:t>
            </a:r>
            <a:br>
              <a:rPr lang="sv-SE" dirty="0"/>
            </a:br>
            <a:r>
              <a:rPr lang="sv-SE" dirty="0"/>
              <a:t>Namn</a:t>
            </a:r>
            <a:br>
              <a:rPr lang="sv-SE" dirty="0"/>
            </a:br>
            <a:r>
              <a:rPr lang="sv-SE" dirty="0"/>
              <a:t>namn@namn.se</a:t>
            </a:r>
          </a:p>
        </p:txBody>
      </p:sp>
      <p:sp>
        <p:nvSpPr>
          <p:cNvPr id="12" name="textruta 11">
            <a:extLst>
              <a:ext uri="{FF2B5EF4-FFF2-40B4-BE49-F238E27FC236}">
                <a16:creationId xmlns:a16="http://schemas.microsoft.com/office/drawing/2014/main" id="{647DE4A7-0441-4412-B638-1EF142FA53A7}"/>
              </a:ext>
            </a:extLst>
          </p:cNvPr>
          <p:cNvSpPr txBox="1"/>
          <p:nvPr userDrawn="1"/>
        </p:nvSpPr>
        <p:spPr>
          <a:xfrm>
            <a:off x="480000" y="360009"/>
            <a:ext cx="8740200" cy="483429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200" dirty="0"/>
              <a:t>Hållbar stad – öppen för världen</a:t>
            </a:r>
          </a:p>
        </p:txBody>
      </p:sp>
      <p:sp>
        <p:nvSpPr>
          <p:cNvPr id="2" name="textruta 1">
            <a:extLst>
              <a:ext uri="{FF2B5EF4-FFF2-40B4-BE49-F238E27FC236}">
                <a16:creationId xmlns:a16="http://schemas.microsoft.com/office/drawing/2014/main" id="{DB19EC1B-923F-4489-8A9E-C185B834DC9A}"/>
              </a:ext>
            </a:extLst>
          </p:cNvPr>
          <p:cNvSpPr txBox="1"/>
          <p:nvPr userDrawn="1"/>
        </p:nvSpPr>
        <p:spPr>
          <a:xfrm>
            <a:off x="1894200" y="2405064"/>
            <a:ext cx="4608200" cy="3096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lvl="0" indent="0" defTabSz="914332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None/>
              <a:defRPr sz="1700" kern="0" baseline="0">
                <a:solidFill>
                  <a:schemeClr val="bg1"/>
                </a:solidFill>
                <a:latin typeface="+mj-lt"/>
              </a:defRPr>
            </a:lvl1pPr>
            <a:lvl2pPr marL="457167" indent="-230384" defTabSz="914332">
              <a:lnSpc>
                <a:spcPct val="11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–"/>
              <a:defRPr sz="1700"/>
            </a:lvl2pPr>
            <a:lvl3pPr marL="687548" indent="-230384" defTabSz="914332">
              <a:lnSpc>
                <a:spcPct val="110000"/>
              </a:lnSpc>
              <a:spcBef>
                <a:spcPts val="0"/>
              </a:spcBef>
              <a:spcAft>
                <a:spcPts val="300"/>
              </a:spcAft>
              <a:buFont typeface="Wingdings" panose="05000000000000000000" pitchFamily="2" charset="2"/>
              <a:buChar char="§"/>
              <a:defRPr sz="1700"/>
            </a:lvl3pPr>
            <a:lvl4pPr marL="914332" indent="-228584" defTabSz="914332">
              <a:lnSpc>
                <a:spcPct val="11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700"/>
            </a:lvl4pPr>
            <a:lvl5pPr marL="1144714" indent="-228584" defTabSz="914332">
              <a:lnSpc>
                <a:spcPct val="11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700"/>
            </a:lvl5pPr>
            <a:lvl6pPr marL="2514412" indent="-228584" defTabSz="914332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578" indent="-228584" defTabSz="914332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8744" indent="-228584" defTabSz="914332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5910" indent="-228584" defTabSz="914332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pPr lvl="0"/>
            <a:r>
              <a:rPr lang="sv-SE" sz="1700" dirty="0"/>
              <a:t>Kontakt</a:t>
            </a:r>
          </a:p>
        </p:txBody>
      </p:sp>
      <p:pic>
        <p:nvPicPr>
          <p:cNvPr id="7" name="Bildobjekt 6" descr="Logo" title="Logo">
            <a:extLst>
              <a:ext uri="{FF2B5EF4-FFF2-40B4-BE49-F238E27FC236}">
                <a16:creationId xmlns:a16="http://schemas.microsoft.com/office/drawing/2014/main" id="{0BE5E066-3615-4D7F-B922-8557325BAED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155019" y="387939"/>
            <a:ext cx="1536325" cy="3840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3741198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89901358-FAEB-466E-A059-DFCAF845E54F}"/>
              </a:ext>
            </a:extLst>
          </p:cNvPr>
          <p:cNvSpPr/>
          <p:nvPr userDrawn="1"/>
        </p:nvSpPr>
        <p:spPr>
          <a:xfrm>
            <a:off x="407987" y="1144857"/>
            <a:ext cx="11374809" cy="5307954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31696" y="2626153"/>
            <a:ext cx="8728608" cy="1349829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l">
              <a:lnSpc>
                <a:spcPct val="90000"/>
              </a:lnSpc>
              <a:defRPr sz="4200" kern="0" spc="0" baseline="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A0F7CA53-6D92-4A66-95D1-2CEF9E76DF2C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731696" y="4165601"/>
            <a:ext cx="8728608" cy="251417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 kern="0" baseline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sv-SE" dirty="0"/>
              <a:t>Eventuell underrubrik</a:t>
            </a:r>
          </a:p>
        </p:txBody>
      </p:sp>
      <p:sp>
        <p:nvSpPr>
          <p:cNvPr id="6" name="Platshållare för text 4">
            <a:extLst>
              <a:ext uri="{FF2B5EF4-FFF2-40B4-BE49-F238E27FC236}">
                <a16:creationId xmlns:a16="http://schemas.microsoft.com/office/drawing/2014/main" id="{384ED656-5CBC-4AAE-AA1E-D848C8E71DB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731696" y="4606637"/>
            <a:ext cx="8728608" cy="251417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400" kern="0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sv-SE" dirty="0"/>
              <a:t>Eventuellt namn på föredragshållare</a:t>
            </a:r>
          </a:p>
        </p:txBody>
      </p:sp>
      <p:sp>
        <p:nvSpPr>
          <p:cNvPr id="11" name="textruta 10">
            <a:extLst>
              <a:ext uri="{FF2B5EF4-FFF2-40B4-BE49-F238E27FC236}">
                <a16:creationId xmlns:a16="http://schemas.microsoft.com/office/drawing/2014/main" id="{2522B255-A89B-4F1E-A846-36B4A9F18AE3}"/>
              </a:ext>
            </a:extLst>
          </p:cNvPr>
          <p:cNvSpPr txBox="1"/>
          <p:nvPr userDrawn="1"/>
        </p:nvSpPr>
        <p:spPr>
          <a:xfrm>
            <a:off x="407987" y="580165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100" dirty="0">
                <a:latin typeface="+mn-lt"/>
              </a:rPr>
              <a:t>Hållbar stad – öppen för världen</a:t>
            </a:r>
          </a:p>
        </p:txBody>
      </p:sp>
      <p:pic>
        <p:nvPicPr>
          <p:cNvPr id="8" name="Bildobjekt 7" descr="Logo" title="Logo">
            <a:extLst>
              <a:ext uri="{FF2B5EF4-FFF2-40B4-BE49-F238E27FC236}">
                <a16:creationId xmlns:a16="http://schemas.microsoft.com/office/drawing/2014/main" id="{2DF30E6D-8B83-4DA1-ADDE-3B45462766F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297795" y="401983"/>
            <a:ext cx="1481456" cy="4999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4383215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ubrik 4">
            <a:extLst>
              <a:ext uri="{FF2B5EF4-FFF2-40B4-BE49-F238E27FC236}">
                <a16:creationId xmlns:a16="http://schemas.microsoft.com/office/drawing/2014/main" id="{956AE382-6D43-4751-9CE2-2A4899C596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143E3ABC-9643-4C0C-A216-D9FDF5F8C34E}"/>
              </a:ext>
            </a:extLst>
          </p:cNvPr>
          <p:cNvSpPr>
            <a:spLocks noGrp="1"/>
          </p:cNvSpPr>
          <p:nvPr>
            <p:ph idx="11"/>
          </p:nvPr>
        </p:nvSpPr>
        <p:spPr>
          <a:xfrm>
            <a:off x="1056000" y="1738313"/>
            <a:ext cx="10080000" cy="4175124"/>
          </a:xfrm>
        </p:spPr>
        <p:txBody>
          <a:bodyPr/>
          <a:lstStyle>
            <a:lvl1pPr>
              <a:lnSpc>
                <a:spcPct val="110000"/>
              </a:lnSpc>
              <a:defRPr/>
            </a:lvl1pPr>
            <a:lvl2pPr>
              <a:lnSpc>
                <a:spcPct val="110000"/>
              </a:lnSpc>
              <a:defRPr/>
            </a:lvl2pPr>
            <a:lvl3pPr>
              <a:lnSpc>
                <a:spcPct val="110000"/>
              </a:lnSpc>
              <a:defRPr/>
            </a:lvl3pPr>
            <a:lvl4pPr>
              <a:lnSpc>
                <a:spcPct val="110000"/>
              </a:lnSpc>
              <a:defRPr/>
            </a:lvl4pPr>
            <a:lvl5pPr>
              <a:lnSpc>
                <a:spcPct val="110000"/>
              </a:lnSpc>
              <a:defRPr/>
            </a:lvl5pPr>
          </a:lstStyle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2" name="Platshållare för bildnummer 1">
            <a:extLst>
              <a:ext uri="{FF2B5EF4-FFF2-40B4-BE49-F238E27FC236}">
                <a16:creationId xmlns:a16="http://schemas.microsoft.com/office/drawing/2014/main" id="{AF1C70CC-B8D4-4719-BB1B-23D6C9B718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770860551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4424537-5ECE-4D36-9AE9-88D8AFB549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07988" y="1736729"/>
            <a:ext cx="5400000" cy="4176710"/>
          </a:xfrm>
        </p:spPr>
        <p:txBody>
          <a:bodyPr/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9250" y="1736729"/>
            <a:ext cx="5400000" cy="4176710"/>
          </a:xfrm>
        </p:spPr>
        <p:txBody>
          <a:bodyPr/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EC9B43C6-89FD-4564-BB62-9B67C1AE2E6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873018656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ubrik 6">
            <a:extLst>
              <a:ext uri="{FF2B5EF4-FFF2-40B4-BE49-F238E27FC236}">
                <a16:creationId xmlns:a16="http://schemas.microsoft.com/office/drawing/2014/main" id="{BCE7E41F-F5AB-42BF-88B5-ED5B44A646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07988" y="1588563"/>
            <a:ext cx="5278080" cy="648720"/>
          </a:xfrm>
        </p:spPr>
        <p:txBody>
          <a:bodyPr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167" indent="0">
              <a:buNone/>
              <a:defRPr sz="2000" b="1"/>
            </a:lvl2pPr>
            <a:lvl3pPr marL="914332" indent="0">
              <a:buNone/>
              <a:defRPr sz="1800" b="1"/>
            </a:lvl3pPr>
            <a:lvl4pPr marL="1371498" indent="0">
              <a:buNone/>
              <a:defRPr sz="1600" b="1"/>
            </a:lvl4pPr>
            <a:lvl5pPr marL="1828664" indent="0">
              <a:buNone/>
              <a:defRPr sz="1600" b="1"/>
            </a:lvl5pPr>
            <a:lvl6pPr marL="2285830" indent="0">
              <a:buNone/>
              <a:defRPr sz="1600" b="1"/>
            </a:lvl6pPr>
            <a:lvl7pPr marL="2742994" indent="0">
              <a:buNone/>
              <a:defRPr sz="1600" b="1"/>
            </a:lvl7pPr>
            <a:lvl8pPr marL="3200160" indent="0">
              <a:buNone/>
              <a:defRPr sz="1600" b="1"/>
            </a:lvl8pPr>
            <a:lvl9pPr marL="3657327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07988" y="2281031"/>
            <a:ext cx="5278080" cy="3524684"/>
          </a:xfrm>
        </p:spPr>
        <p:txBody>
          <a:bodyPr/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32000" y="1591385"/>
            <a:ext cx="5280000" cy="648720"/>
          </a:xfrm>
        </p:spPr>
        <p:txBody>
          <a:bodyPr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167" indent="0">
              <a:buNone/>
              <a:defRPr sz="2000" b="1"/>
            </a:lvl2pPr>
            <a:lvl3pPr marL="914332" indent="0">
              <a:buNone/>
              <a:defRPr sz="1800" b="1"/>
            </a:lvl3pPr>
            <a:lvl4pPr marL="1371498" indent="0">
              <a:buNone/>
              <a:defRPr sz="1600" b="1"/>
            </a:lvl4pPr>
            <a:lvl5pPr marL="1828664" indent="0">
              <a:buNone/>
              <a:defRPr sz="1600" b="1"/>
            </a:lvl5pPr>
            <a:lvl6pPr marL="2285830" indent="0">
              <a:buNone/>
              <a:defRPr sz="1600" b="1"/>
            </a:lvl6pPr>
            <a:lvl7pPr marL="2742994" indent="0">
              <a:buNone/>
              <a:defRPr sz="1600" b="1"/>
            </a:lvl7pPr>
            <a:lvl8pPr marL="3200160" indent="0">
              <a:buNone/>
              <a:defRPr sz="1600" b="1"/>
            </a:lvl8pPr>
            <a:lvl9pPr marL="3657327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32000" y="2281035"/>
            <a:ext cx="5280000" cy="3524685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2" name="Platshållare för bildnummer 1">
            <a:extLst>
              <a:ext uri="{FF2B5EF4-FFF2-40B4-BE49-F238E27FC236}">
                <a16:creationId xmlns:a16="http://schemas.microsoft.com/office/drawing/2014/main" id="{5B0B39BD-A593-4A83-AD46-53A96C2F78A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0012043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800F4CB-80BD-4C46-8862-E3F5646FDE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D18EAA5A-4340-4EE5-A1A8-3200B98C0962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6096000" y="1736728"/>
            <a:ext cx="5688013" cy="4194629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407988" y="1738313"/>
            <a:ext cx="4176000" cy="4175125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DEAD5FAA-1657-4061-B125-FAABE5DDE22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654450302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F68562D-9C3D-4ED0-821E-7821BFECF3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latshållare för bildnummer 2">
            <a:extLst>
              <a:ext uri="{FF2B5EF4-FFF2-40B4-BE49-F238E27FC236}">
                <a16:creationId xmlns:a16="http://schemas.microsoft.com/office/drawing/2014/main" id="{471AB884-926D-4607-993A-83391A779C1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768104000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2EDB076-0118-4581-B17D-C1A0602FB9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51FAA0E3-3FDA-41A6-B9F8-73A1FEF31347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417075" y="1736728"/>
            <a:ext cx="5678925" cy="4194629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7598925" y="1738313"/>
            <a:ext cx="4176000" cy="4175125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AB6397E3-2F6A-46E7-B952-96596182496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726640624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800F4CB-80BD-4C46-8862-E3F5646FDE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D18EAA5A-4340-4EE5-A1A8-3200B98C0962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6096000" y="1736728"/>
            <a:ext cx="5688013" cy="4194629"/>
          </a:xfrm>
        </p:spPr>
        <p:txBody>
          <a:bodyPr/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407988" y="1738313"/>
            <a:ext cx="4176000" cy="4175125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DEAD5FAA-1657-4061-B125-FAABE5DDE22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156113735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C800227-24F3-424A-950F-9031EC7717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407988" y="1738313"/>
            <a:ext cx="3600000" cy="3660464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07988" y="5528974"/>
            <a:ext cx="36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sv-SE" dirty="0"/>
              <a:t>Redigera format för bakgrundstext</a:t>
            </a:r>
          </a:p>
        </p:txBody>
      </p:sp>
      <p:sp>
        <p:nvSpPr>
          <p:cNvPr id="10" name="Picture Placeholder 2">
            <a:extLst>
              <a:ext uri="{FF2B5EF4-FFF2-40B4-BE49-F238E27FC236}">
                <a16:creationId xmlns:a16="http://schemas.microsoft.com/office/drawing/2014/main" id="{F5F04B5A-F0FB-4FC9-9F5F-CDA6CEE251C7}"/>
              </a:ext>
            </a:extLst>
          </p:cNvPr>
          <p:cNvSpPr>
            <a:spLocks noGrp="1"/>
          </p:cNvSpPr>
          <p:nvPr>
            <p:ph type="pic" idx="12" hasCustomPrompt="1"/>
          </p:nvPr>
        </p:nvSpPr>
        <p:spPr>
          <a:xfrm>
            <a:off x="4296000" y="1738313"/>
            <a:ext cx="3600000" cy="3660464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15" name="Text Placeholder 3">
            <a:extLst>
              <a:ext uri="{FF2B5EF4-FFF2-40B4-BE49-F238E27FC236}">
                <a16:creationId xmlns:a16="http://schemas.microsoft.com/office/drawing/2014/main" id="{A5F93C07-C166-474C-8E0B-4E9C3BBCB337}"/>
              </a:ext>
            </a:extLst>
          </p:cNvPr>
          <p:cNvSpPr>
            <a:spLocks noGrp="1"/>
          </p:cNvSpPr>
          <p:nvPr>
            <p:ph type="body" sz="half" idx="15"/>
          </p:nvPr>
        </p:nvSpPr>
        <p:spPr>
          <a:xfrm>
            <a:off x="4296000" y="5528974"/>
            <a:ext cx="36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11" name="Picture Placeholder 2">
            <a:extLst>
              <a:ext uri="{FF2B5EF4-FFF2-40B4-BE49-F238E27FC236}">
                <a16:creationId xmlns:a16="http://schemas.microsoft.com/office/drawing/2014/main" id="{A7F97845-F21E-448F-BCE4-594A545AB8CB}"/>
              </a:ext>
            </a:extLst>
          </p:cNvPr>
          <p:cNvSpPr>
            <a:spLocks noGrp="1"/>
          </p:cNvSpPr>
          <p:nvPr>
            <p:ph type="pic" idx="13" hasCustomPrompt="1"/>
          </p:nvPr>
        </p:nvSpPr>
        <p:spPr>
          <a:xfrm>
            <a:off x="8184013" y="1738313"/>
            <a:ext cx="3600000" cy="3660464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14" name="Text Placeholder 3">
            <a:extLst>
              <a:ext uri="{FF2B5EF4-FFF2-40B4-BE49-F238E27FC236}">
                <a16:creationId xmlns:a16="http://schemas.microsoft.com/office/drawing/2014/main" id="{5F230963-9997-4CAE-9B9D-4F53D8044D29}"/>
              </a:ext>
            </a:extLst>
          </p:cNvPr>
          <p:cNvSpPr>
            <a:spLocks noGrp="1"/>
          </p:cNvSpPr>
          <p:nvPr>
            <p:ph type="body" sz="half" idx="14"/>
          </p:nvPr>
        </p:nvSpPr>
        <p:spPr>
          <a:xfrm>
            <a:off x="8184013" y="5528974"/>
            <a:ext cx="36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sv-SE" dirty="0"/>
              <a:t>Redigera format för bakgrundstext</a:t>
            </a:r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23227AAC-52A1-439E-A66E-B8A4CE23E2A5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860265893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ild helsi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tshållare för bild 4"/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2192000" cy="6858000"/>
          </a:xfrm>
          <a:prstGeom prst="round2SameRect">
            <a:avLst>
              <a:gd name="adj1" fmla="val 0"/>
              <a:gd name="adj2" fmla="val 0"/>
            </a:avLst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8363531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ild helsida med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fot 1">
            <a:extLst>
              <a:ext uri="{FF2B5EF4-FFF2-40B4-BE49-F238E27FC236}">
                <a16:creationId xmlns:a16="http://schemas.microsoft.com/office/drawing/2014/main" id="{4C2CB002-9FCD-48CA-BEF4-9C216A3607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79999" y="6376989"/>
            <a:ext cx="5616000" cy="147636"/>
          </a:xfrm>
          <a:prstGeom prst="rect">
            <a:avLst/>
          </a:prstGeom>
        </p:spPr>
        <p:txBody>
          <a:bodyPr/>
          <a:lstStyle/>
          <a:p>
            <a:endParaRPr lang="sv-SE" dirty="0"/>
          </a:p>
        </p:txBody>
      </p:sp>
      <p:sp>
        <p:nvSpPr>
          <p:cNvPr id="4" name="Platshållare för bild 5">
            <a:extLst>
              <a:ext uri="{FF2B5EF4-FFF2-40B4-BE49-F238E27FC236}">
                <a16:creationId xmlns:a16="http://schemas.microsoft.com/office/drawing/2014/main" id="{1566CF40-59BE-4449-B880-5CCAFCC9D997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2192000" cy="6858000"/>
          </a:xfrm>
          <a:prstGeom prst="round2SameRect">
            <a:avLst>
              <a:gd name="adj1" fmla="val 0"/>
              <a:gd name="adj2" fmla="val 0"/>
            </a:avLst>
          </a:prstGeo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>
                <a:solidFill>
                  <a:schemeClr val="tx1"/>
                </a:solidFill>
              </a:defRPr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br>
              <a:rPr lang="sv-SE" dirty="0"/>
            </a:br>
            <a:br>
              <a:rPr lang="sv-SE" dirty="0"/>
            </a:br>
            <a:br>
              <a:rPr lang="sv-SE" dirty="0"/>
            </a:br>
            <a:r>
              <a:rPr lang="sv-SE" dirty="0"/>
              <a:t>Klicka på ikonen ovan</a:t>
            </a: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5F556A3A-7138-45B2-8593-FAB5296ADD6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8841" y="2404809"/>
            <a:ext cx="9134323" cy="1113092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90000"/>
              </a:lnSpc>
              <a:defRPr sz="450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2095859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nummer 1">
            <a:extLst>
              <a:ext uri="{FF2B5EF4-FFF2-40B4-BE49-F238E27FC236}">
                <a16:creationId xmlns:a16="http://schemas.microsoft.com/office/drawing/2014/main" id="{4BC2FFEF-6434-4E63-AD0D-37B93846A0B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789769772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Helt 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14029142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vsnittsrubrik me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tshållare för bild 5">
            <a:extLst>
              <a:ext uri="{FF2B5EF4-FFF2-40B4-BE49-F238E27FC236}">
                <a16:creationId xmlns:a16="http://schemas.microsoft.com/office/drawing/2014/main" id="{E89F1A3B-CD83-40C2-B654-7491BD29FCD5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407989" y="404812"/>
            <a:ext cx="11376024" cy="5508625"/>
          </a:xfrm>
          <a:prstGeom prst="round2SameRect">
            <a:avLst>
              <a:gd name="adj1" fmla="val 0"/>
              <a:gd name="adj2" fmla="val 0"/>
            </a:avLst>
          </a:prstGeo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>
                <a:solidFill>
                  <a:schemeClr val="tx1"/>
                </a:solidFill>
              </a:defRPr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br>
              <a:rPr lang="sv-SE" dirty="0"/>
            </a:br>
            <a:br>
              <a:rPr lang="sv-SE" dirty="0"/>
            </a:br>
            <a:br>
              <a:rPr lang="sv-SE" dirty="0"/>
            </a:br>
            <a:r>
              <a:rPr lang="sv-SE" dirty="0"/>
              <a:t>Klicka på ikonen ovan</a:t>
            </a: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EAB74EFB-B5F9-4503-84BF-A1C8C3809B6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79600" y="1973603"/>
            <a:ext cx="8483640" cy="885112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90000"/>
              </a:lnSpc>
              <a:defRPr sz="400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6" name="textruta 5">
            <a:extLst>
              <a:ext uri="{FF2B5EF4-FFF2-40B4-BE49-F238E27FC236}">
                <a16:creationId xmlns:a16="http://schemas.microsoft.com/office/drawing/2014/main" id="{BE03C4AA-7F69-47DB-B0C7-C398C29343E8}"/>
              </a:ext>
            </a:extLst>
          </p:cNvPr>
          <p:cNvSpPr txBox="1"/>
          <p:nvPr userDrawn="1"/>
        </p:nvSpPr>
        <p:spPr>
          <a:xfrm>
            <a:off x="407988" y="6453188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050" dirty="0"/>
              <a:t>Hållbar stad – öppen för världen</a:t>
            </a:r>
          </a:p>
        </p:txBody>
      </p:sp>
      <p:pic>
        <p:nvPicPr>
          <p:cNvPr id="7" name="Bildobjekt 6" descr="Logo" title="Logo">
            <a:extLst>
              <a:ext uri="{FF2B5EF4-FFF2-40B4-BE49-F238E27FC236}">
                <a16:creationId xmlns:a16="http://schemas.microsoft.com/office/drawing/2014/main" id="{A42DC399-9929-4DB1-86A7-EDD1619A0A0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498641" y="6168924"/>
            <a:ext cx="1280271" cy="4267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8863351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>
            <a:extLst>
              <a:ext uri="{FF2B5EF4-FFF2-40B4-BE49-F238E27FC236}">
                <a16:creationId xmlns:a16="http://schemas.microsoft.com/office/drawing/2014/main" id="{8966CA57-627C-4882-9601-245D15D92392}"/>
              </a:ext>
            </a:extLst>
          </p:cNvPr>
          <p:cNvSpPr/>
          <p:nvPr userDrawn="1"/>
        </p:nvSpPr>
        <p:spPr>
          <a:xfrm>
            <a:off x="407988" y="404813"/>
            <a:ext cx="11376025" cy="550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800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8841" y="2404809"/>
            <a:ext cx="9134323" cy="1349829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90000"/>
              </a:lnSpc>
              <a:defRPr sz="450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pic>
        <p:nvPicPr>
          <p:cNvPr id="6" name="Bildobjekt 5" descr="Logo" title="Logo">
            <a:extLst>
              <a:ext uri="{FF2B5EF4-FFF2-40B4-BE49-F238E27FC236}">
                <a16:creationId xmlns:a16="http://schemas.microsoft.com/office/drawing/2014/main" id="{1BFA490F-F636-4FBD-9551-5FE7BB924C4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498641" y="6168924"/>
            <a:ext cx="1280271" cy="426757"/>
          </a:xfrm>
          <a:prstGeom prst="rect">
            <a:avLst/>
          </a:prstGeom>
        </p:spPr>
      </p:pic>
      <p:sp>
        <p:nvSpPr>
          <p:cNvPr id="8" name="textruta 7">
            <a:extLst>
              <a:ext uri="{FF2B5EF4-FFF2-40B4-BE49-F238E27FC236}">
                <a16:creationId xmlns:a16="http://schemas.microsoft.com/office/drawing/2014/main" id="{B3A12899-234C-4D37-942E-64C01D64533B}"/>
              </a:ext>
            </a:extLst>
          </p:cNvPr>
          <p:cNvSpPr txBox="1"/>
          <p:nvPr userDrawn="1"/>
        </p:nvSpPr>
        <p:spPr>
          <a:xfrm>
            <a:off x="407988" y="6453188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050" dirty="0">
                <a:solidFill>
                  <a:schemeClr val="tx1">
                    <a:lumMod val="95000"/>
                    <a:lumOff val="5000"/>
                  </a:schemeClr>
                </a:solidFill>
              </a:rPr>
              <a:t>Hållbar stad – öppen för världen</a:t>
            </a:r>
          </a:p>
        </p:txBody>
      </p:sp>
    </p:spTree>
    <p:extLst>
      <p:ext uri="{BB962C8B-B14F-4D97-AF65-F5344CB8AC3E}">
        <p14:creationId xmlns:p14="http://schemas.microsoft.com/office/powerpoint/2010/main" val="6724697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C800227-24F3-424A-950F-9031EC7717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407988" y="1738313"/>
            <a:ext cx="3600000" cy="3660464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07988" y="5528974"/>
            <a:ext cx="36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10" name="Picture Placeholder 2">
            <a:extLst>
              <a:ext uri="{FF2B5EF4-FFF2-40B4-BE49-F238E27FC236}">
                <a16:creationId xmlns:a16="http://schemas.microsoft.com/office/drawing/2014/main" id="{F5F04B5A-F0FB-4FC9-9F5F-CDA6CEE251C7}"/>
              </a:ext>
            </a:extLst>
          </p:cNvPr>
          <p:cNvSpPr>
            <a:spLocks noGrp="1"/>
          </p:cNvSpPr>
          <p:nvPr>
            <p:ph type="pic" idx="12" hasCustomPrompt="1"/>
          </p:nvPr>
        </p:nvSpPr>
        <p:spPr>
          <a:xfrm>
            <a:off x="4296000" y="1738313"/>
            <a:ext cx="3600000" cy="3660464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15" name="Text Placeholder 3">
            <a:extLst>
              <a:ext uri="{FF2B5EF4-FFF2-40B4-BE49-F238E27FC236}">
                <a16:creationId xmlns:a16="http://schemas.microsoft.com/office/drawing/2014/main" id="{A5F93C07-C166-474C-8E0B-4E9C3BBCB337}"/>
              </a:ext>
            </a:extLst>
          </p:cNvPr>
          <p:cNvSpPr>
            <a:spLocks noGrp="1"/>
          </p:cNvSpPr>
          <p:nvPr>
            <p:ph type="body" sz="half" idx="15"/>
          </p:nvPr>
        </p:nvSpPr>
        <p:spPr>
          <a:xfrm>
            <a:off x="4296000" y="5528974"/>
            <a:ext cx="36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11" name="Picture Placeholder 2">
            <a:extLst>
              <a:ext uri="{FF2B5EF4-FFF2-40B4-BE49-F238E27FC236}">
                <a16:creationId xmlns:a16="http://schemas.microsoft.com/office/drawing/2014/main" id="{A7F97845-F21E-448F-BCE4-594A545AB8CB}"/>
              </a:ext>
            </a:extLst>
          </p:cNvPr>
          <p:cNvSpPr>
            <a:spLocks noGrp="1"/>
          </p:cNvSpPr>
          <p:nvPr>
            <p:ph type="pic" idx="13" hasCustomPrompt="1"/>
          </p:nvPr>
        </p:nvSpPr>
        <p:spPr>
          <a:xfrm>
            <a:off x="8184013" y="1738313"/>
            <a:ext cx="3600000" cy="3660464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14" name="Text Placeholder 3">
            <a:extLst>
              <a:ext uri="{FF2B5EF4-FFF2-40B4-BE49-F238E27FC236}">
                <a16:creationId xmlns:a16="http://schemas.microsoft.com/office/drawing/2014/main" id="{5F230963-9997-4CAE-9B9D-4F53D8044D29}"/>
              </a:ext>
            </a:extLst>
          </p:cNvPr>
          <p:cNvSpPr>
            <a:spLocks noGrp="1"/>
          </p:cNvSpPr>
          <p:nvPr>
            <p:ph type="body" sz="half" idx="14"/>
          </p:nvPr>
        </p:nvSpPr>
        <p:spPr>
          <a:xfrm>
            <a:off x="8184013" y="5528974"/>
            <a:ext cx="36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344BB15C-87DA-407B-A8B6-CA070A8D70E5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008802931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vsluts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89901358-FAEB-466E-A059-DFCAF845E54F}"/>
              </a:ext>
            </a:extLst>
          </p:cNvPr>
          <p:cNvSpPr/>
          <p:nvPr userDrawn="1"/>
        </p:nvSpPr>
        <p:spPr>
          <a:xfrm>
            <a:off x="407987" y="1144857"/>
            <a:ext cx="11374809" cy="5307954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pic>
        <p:nvPicPr>
          <p:cNvPr id="13" name="Bildobjekt 12" descr="Logo" title="Logo">
            <a:extLst>
              <a:ext uri="{FF2B5EF4-FFF2-40B4-BE49-F238E27FC236}">
                <a16:creationId xmlns:a16="http://schemas.microsoft.com/office/drawing/2014/main" id="{8FA31A6C-4824-4084-8D71-178D8B56BB4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297795" y="401983"/>
            <a:ext cx="1481456" cy="499915"/>
          </a:xfrm>
          <a:prstGeom prst="rect">
            <a:avLst/>
          </a:prstGeom>
        </p:spPr>
      </p:pic>
      <p:sp>
        <p:nvSpPr>
          <p:cNvPr id="8" name="Rubrik 3">
            <a:extLst>
              <a:ext uri="{FF2B5EF4-FFF2-40B4-BE49-F238E27FC236}">
                <a16:creationId xmlns:a16="http://schemas.microsoft.com/office/drawing/2014/main" id="{D9E1B7B2-3451-4D29-B53E-14A2743034F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20650" y="2399545"/>
            <a:ext cx="6148878" cy="309600"/>
          </a:xfrm>
        </p:spPr>
        <p:txBody>
          <a:bodyPr>
            <a:normAutofit/>
          </a:bodyPr>
          <a:lstStyle>
            <a:lvl1pPr>
              <a:defRPr sz="1700"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Kontakt</a:t>
            </a:r>
          </a:p>
        </p:txBody>
      </p:sp>
      <p:sp>
        <p:nvSpPr>
          <p:cNvPr id="15" name="Platshållare för text 4">
            <a:extLst>
              <a:ext uri="{FF2B5EF4-FFF2-40B4-BE49-F238E27FC236}">
                <a16:creationId xmlns:a16="http://schemas.microsoft.com/office/drawing/2014/main" id="{483A67E9-807F-424F-890D-A3A5CA39AF09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420649" y="2830624"/>
            <a:ext cx="6148878" cy="2971086"/>
          </a:xfrm>
        </p:spPr>
        <p:txBody>
          <a:bodyPr numCol="1" spcCol="180000">
            <a:noAutofit/>
          </a:bodyPr>
          <a:lstStyle>
            <a:lvl1pPr marL="0" indent="0">
              <a:lnSpc>
                <a:spcPct val="110000"/>
              </a:lnSpc>
              <a:spcBef>
                <a:spcPts val="0"/>
              </a:spcBef>
              <a:buNone/>
              <a:defRPr sz="1600" b="1" kern="0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sv-SE" dirty="0"/>
              <a:t>Avdelning</a:t>
            </a:r>
            <a:br>
              <a:rPr lang="sv-SE" dirty="0"/>
            </a:br>
            <a:r>
              <a:rPr lang="sv-SE" dirty="0"/>
              <a:t>Område, Göteborgs Stad</a:t>
            </a:r>
            <a:br>
              <a:rPr lang="sv-SE" dirty="0"/>
            </a:br>
            <a:r>
              <a:rPr lang="sv-SE" dirty="0"/>
              <a:t>Namn</a:t>
            </a:r>
            <a:br>
              <a:rPr lang="sv-SE" dirty="0"/>
            </a:br>
            <a:r>
              <a:rPr lang="sv-SE" dirty="0"/>
              <a:t>namn@namn.se</a:t>
            </a:r>
          </a:p>
        </p:txBody>
      </p:sp>
      <p:sp>
        <p:nvSpPr>
          <p:cNvPr id="7" name="textruta 6">
            <a:extLst>
              <a:ext uri="{FF2B5EF4-FFF2-40B4-BE49-F238E27FC236}">
                <a16:creationId xmlns:a16="http://schemas.microsoft.com/office/drawing/2014/main" id="{BA484A78-938B-41DE-9685-15EC3BD0A572}"/>
              </a:ext>
            </a:extLst>
          </p:cNvPr>
          <p:cNvSpPr txBox="1"/>
          <p:nvPr userDrawn="1"/>
        </p:nvSpPr>
        <p:spPr>
          <a:xfrm>
            <a:off x="407987" y="580165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100" dirty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</a:rPr>
              <a:t>Hållbar stad – öppen för världen</a:t>
            </a:r>
          </a:p>
        </p:txBody>
      </p:sp>
    </p:spTree>
    <p:extLst>
      <p:ext uri="{BB962C8B-B14F-4D97-AF65-F5344CB8AC3E}">
        <p14:creationId xmlns:p14="http://schemas.microsoft.com/office/powerpoint/2010/main" val="656666689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ogoty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objekt 2" descr="Logo" title="Logo">
            <a:extLst>
              <a:ext uri="{FF2B5EF4-FFF2-40B4-BE49-F238E27FC236}">
                <a16:creationId xmlns:a16="http://schemas.microsoft.com/office/drawing/2014/main" id="{1F12769C-ECF3-448E-A565-83EEEC398EE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382706" y="2300663"/>
            <a:ext cx="1426588" cy="22618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911789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89901358-FAEB-466E-A059-DFCAF845E54F}"/>
              </a:ext>
            </a:extLst>
          </p:cNvPr>
          <p:cNvSpPr/>
          <p:nvPr userDrawn="1"/>
        </p:nvSpPr>
        <p:spPr>
          <a:xfrm>
            <a:off x="407987" y="1144857"/>
            <a:ext cx="11374809" cy="5307954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31696" y="2626153"/>
            <a:ext cx="8728608" cy="1349829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l">
              <a:lnSpc>
                <a:spcPct val="90000"/>
              </a:lnSpc>
              <a:defRPr sz="4200" kern="0" spc="0" baseline="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A0F7CA53-6D92-4A66-95D1-2CEF9E76DF2C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731696" y="4165601"/>
            <a:ext cx="8728608" cy="251417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 kern="0" baseline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sv-SE" dirty="0"/>
              <a:t>Eventuell underrubrik</a:t>
            </a:r>
          </a:p>
        </p:txBody>
      </p:sp>
      <p:sp>
        <p:nvSpPr>
          <p:cNvPr id="6" name="Platshållare för text 4">
            <a:extLst>
              <a:ext uri="{FF2B5EF4-FFF2-40B4-BE49-F238E27FC236}">
                <a16:creationId xmlns:a16="http://schemas.microsoft.com/office/drawing/2014/main" id="{384ED656-5CBC-4AAE-AA1E-D848C8E71DB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731696" y="4606637"/>
            <a:ext cx="8728608" cy="251417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400" kern="0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sv-SE" dirty="0"/>
              <a:t>Eventuellt namn på föredragshållare</a:t>
            </a:r>
          </a:p>
        </p:txBody>
      </p:sp>
      <p:sp>
        <p:nvSpPr>
          <p:cNvPr id="11" name="textruta 10">
            <a:extLst>
              <a:ext uri="{FF2B5EF4-FFF2-40B4-BE49-F238E27FC236}">
                <a16:creationId xmlns:a16="http://schemas.microsoft.com/office/drawing/2014/main" id="{2522B255-A89B-4F1E-A846-36B4A9F18AE3}"/>
              </a:ext>
            </a:extLst>
          </p:cNvPr>
          <p:cNvSpPr txBox="1"/>
          <p:nvPr userDrawn="1"/>
        </p:nvSpPr>
        <p:spPr>
          <a:xfrm>
            <a:off x="407987" y="580165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100" dirty="0">
                <a:latin typeface="+mn-lt"/>
              </a:rPr>
              <a:t>Hållbar stad – öppen för världen</a:t>
            </a:r>
          </a:p>
        </p:txBody>
      </p:sp>
      <p:pic>
        <p:nvPicPr>
          <p:cNvPr id="8" name="Bildobjekt 7" descr="Logo" title="Logo">
            <a:extLst>
              <a:ext uri="{FF2B5EF4-FFF2-40B4-BE49-F238E27FC236}">
                <a16:creationId xmlns:a16="http://schemas.microsoft.com/office/drawing/2014/main" id="{2DF30E6D-8B83-4DA1-ADDE-3B45462766F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297795" y="401983"/>
            <a:ext cx="1481456" cy="4999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9519628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ubrik 4">
            <a:extLst>
              <a:ext uri="{FF2B5EF4-FFF2-40B4-BE49-F238E27FC236}">
                <a16:creationId xmlns:a16="http://schemas.microsoft.com/office/drawing/2014/main" id="{956AE382-6D43-4751-9CE2-2A4899C596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143E3ABC-9643-4C0C-A216-D9FDF5F8C34E}"/>
              </a:ext>
            </a:extLst>
          </p:cNvPr>
          <p:cNvSpPr>
            <a:spLocks noGrp="1"/>
          </p:cNvSpPr>
          <p:nvPr>
            <p:ph idx="11"/>
          </p:nvPr>
        </p:nvSpPr>
        <p:spPr>
          <a:xfrm>
            <a:off x="1056000" y="1738313"/>
            <a:ext cx="10080000" cy="4175124"/>
          </a:xfrm>
        </p:spPr>
        <p:txBody>
          <a:bodyPr/>
          <a:lstStyle>
            <a:lvl1pPr>
              <a:lnSpc>
                <a:spcPct val="110000"/>
              </a:lnSpc>
              <a:defRPr/>
            </a:lvl1pPr>
            <a:lvl2pPr>
              <a:lnSpc>
                <a:spcPct val="110000"/>
              </a:lnSpc>
              <a:defRPr/>
            </a:lvl2pPr>
            <a:lvl3pPr>
              <a:lnSpc>
                <a:spcPct val="110000"/>
              </a:lnSpc>
              <a:defRPr/>
            </a:lvl3pPr>
            <a:lvl4pPr>
              <a:lnSpc>
                <a:spcPct val="110000"/>
              </a:lnSpc>
              <a:defRPr/>
            </a:lvl4pPr>
            <a:lvl5pPr>
              <a:lnSpc>
                <a:spcPct val="110000"/>
              </a:lnSpc>
              <a:defRPr/>
            </a:lvl5pPr>
          </a:lstStyle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2" name="Platshållare för bildnummer 1">
            <a:extLst>
              <a:ext uri="{FF2B5EF4-FFF2-40B4-BE49-F238E27FC236}">
                <a16:creationId xmlns:a16="http://schemas.microsoft.com/office/drawing/2014/main" id="{AF1C70CC-B8D4-4719-BB1B-23D6C9B718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915091500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4424537-5ECE-4D36-9AE9-88D8AFB549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07988" y="1736729"/>
            <a:ext cx="5400000" cy="4176710"/>
          </a:xfrm>
        </p:spPr>
        <p:txBody>
          <a:bodyPr/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9250" y="1736729"/>
            <a:ext cx="5400000" cy="4176710"/>
          </a:xfrm>
        </p:spPr>
        <p:txBody>
          <a:bodyPr/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EC9B43C6-89FD-4564-BB62-9B67C1AE2E6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945929841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ubrik 6">
            <a:extLst>
              <a:ext uri="{FF2B5EF4-FFF2-40B4-BE49-F238E27FC236}">
                <a16:creationId xmlns:a16="http://schemas.microsoft.com/office/drawing/2014/main" id="{BCE7E41F-F5AB-42BF-88B5-ED5B44A646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07988" y="1588563"/>
            <a:ext cx="5278080" cy="648720"/>
          </a:xfrm>
        </p:spPr>
        <p:txBody>
          <a:bodyPr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167" indent="0">
              <a:buNone/>
              <a:defRPr sz="2000" b="1"/>
            </a:lvl2pPr>
            <a:lvl3pPr marL="914332" indent="0">
              <a:buNone/>
              <a:defRPr sz="1800" b="1"/>
            </a:lvl3pPr>
            <a:lvl4pPr marL="1371498" indent="0">
              <a:buNone/>
              <a:defRPr sz="1600" b="1"/>
            </a:lvl4pPr>
            <a:lvl5pPr marL="1828664" indent="0">
              <a:buNone/>
              <a:defRPr sz="1600" b="1"/>
            </a:lvl5pPr>
            <a:lvl6pPr marL="2285830" indent="0">
              <a:buNone/>
              <a:defRPr sz="1600" b="1"/>
            </a:lvl6pPr>
            <a:lvl7pPr marL="2742994" indent="0">
              <a:buNone/>
              <a:defRPr sz="1600" b="1"/>
            </a:lvl7pPr>
            <a:lvl8pPr marL="3200160" indent="0">
              <a:buNone/>
              <a:defRPr sz="1600" b="1"/>
            </a:lvl8pPr>
            <a:lvl9pPr marL="3657327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07988" y="2281031"/>
            <a:ext cx="5278080" cy="3524684"/>
          </a:xfrm>
        </p:spPr>
        <p:txBody>
          <a:bodyPr/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32000" y="1591385"/>
            <a:ext cx="5280000" cy="648720"/>
          </a:xfrm>
        </p:spPr>
        <p:txBody>
          <a:bodyPr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167" indent="0">
              <a:buNone/>
              <a:defRPr sz="2000" b="1"/>
            </a:lvl2pPr>
            <a:lvl3pPr marL="914332" indent="0">
              <a:buNone/>
              <a:defRPr sz="1800" b="1"/>
            </a:lvl3pPr>
            <a:lvl4pPr marL="1371498" indent="0">
              <a:buNone/>
              <a:defRPr sz="1600" b="1"/>
            </a:lvl4pPr>
            <a:lvl5pPr marL="1828664" indent="0">
              <a:buNone/>
              <a:defRPr sz="1600" b="1"/>
            </a:lvl5pPr>
            <a:lvl6pPr marL="2285830" indent="0">
              <a:buNone/>
              <a:defRPr sz="1600" b="1"/>
            </a:lvl6pPr>
            <a:lvl7pPr marL="2742994" indent="0">
              <a:buNone/>
              <a:defRPr sz="1600" b="1"/>
            </a:lvl7pPr>
            <a:lvl8pPr marL="3200160" indent="0">
              <a:buNone/>
              <a:defRPr sz="1600" b="1"/>
            </a:lvl8pPr>
            <a:lvl9pPr marL="3657327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32000" y="2281035"/>
            <a:ext cx="5280000" cy="3524685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2" name="Platshållare för bildnummer 1">
            <a:extLst>
              <a:ext uri="{FF2B5EF4-FFF2-40B4-BE49-F238E27FC236}">
                <a16:creationId xmlns:a16="http://schemas.microsoft.com/office/drawing/2014/main" id="{5B0B39BD-A593-4A83-AD46-53A96C2F78A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600274343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F68562D-9C3D-4ED0-821E-7821BFECF3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latshållare för bildnummer 2">
            <a:extLst>
              <a:ext uri="{FF2B5EF4-FFF2-40B4-BE49-F238E27FC236}">
                <a16:creationId xmlns:a16="http://schemas.microsoft.com/office/drawing/2014/main" id="{471AB884-926D-4607-993A-83391A779C1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931563308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2EDB076-0118-4581-B17D-C1A0602FB9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51FAA0E3-3FDA-41A6-B9F8-73A1FEF31347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417075" y="1736728"/>
            <a:ext cx="5678925" cy="4194629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7598925" y="1738313"/>
            <a:ext cx="4176000" cy="4175125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AB6397E3-2F6A-46E7-B952-96596182496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761899456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800F4CB-80BD-4C46-8862-E3F5646FDE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D18EAA5A-4340-4EE5-A1A8-3200B98C0962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6096000" y="1736728"/>
            <a:ext cx="5688013" cy="4194629"/>
          </a:xfrm>
        </p:spPr>
        <p:txBody>
          <a:bodyPr/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407988" y="1738313"/>
            <a:ext cx="4176000" cy="4175125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DEAD5FAA-1657-4061-B125-FAABE5DDE22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682776298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C800227-24F3-424A-950F-9031EC7717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407988" y="1738313"/>
            <a:ext cx="3600000" cy="3660464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07988" y="5528974"/>
            <a:ext cx="36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sv-SE" dirty="0"/>
              <a:t>Redigera format för bakgrundstext</a:t>
            </a:r>
          </a:p>
        </p:txBody>
      </p:sp>
      <p:sp>
        <p:nvSpPr>
          <p:cNvPr id="10" name="Picture Placeholder 2">
            <a:extLst>
              <a:ext uri="{FF2B5EF4-FFF2-40B4-BE49-F238E27FC236}">
                <a16:creationId xmlns:a16="http://schemas.microsoft.com/office/drawing/2014/main" id="{F5F04B5A-F0FB-4FC9-9F5F-CDA6CEE251C7}"/>
              </a:ext>
            </a:extLst>
          </p:cNvPr>
          <p:cNvSpPr>
            <a:spLocks noGrp="1"/>
          </p:cNvSpPr>
          <p:nvPr>
            <p:ph type="pic" idx="12" hasCustomPrompt="1"/>
          </p:nvPr>
        </p:nvSpPr>
        <p:spPr>
          <a:xfrm>
            <a:off x="4296000" y="1738313"/>
            <a:ext cx="3600000" cy="3660464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15" name="Text Placeholder 3">
            <a:extLst>
              <a:ext uri="{FF2B5EF4-FFF2-40B4-BE49-F238E27FC236}">
                <a16:creationId xmlns:a16="http://schemas.microsoft.com/office/drawing/2014/main" id="{A5F93C07-C166-474C-8E0B-4E9C3BBCB337}"/>
              </a:ext>
            </a:extLst>
          </p:cNvPr>
          <p:cNvSpPr>
            <a:spLocks noGrp="1"/>
          </p:cNvSpPr>
          <p:nvPr>
            <p:ph type="body" sz="half" idx="15"/>
          </p:nvPr>
        </p:nvSpPr>
        <p:spPr>
          <a:xfrm>
            <a:off x="4296000" y="5528974"/>
            <a:ext cx="36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11" name="Picture Placeholder 2">
            <a:extLst>
              <a:ext uri="{FF2B5EF4-FFF2-40B4-BE49-F238E27FC236}">
                <a16:creationId xmlns:a16="http://schemas.microsoft.com/office/drawing/2014/main" id="{A7F97845-F21E-448F-BCE4-594A545AB8CB}"/>
              </a:ext>
            </a:extLst>
          </p:cNvPr>
          <p:cNvSpPr>
            <a:spLocks noGrp="1"/>
          </p:cNvSpPr>
          <p:nvPr>
            <p:ph type="pic" idx="13" hasCustomPrompt="1"/>
          </p:nvPr>
        </p:nvSpPr>
        <p:spPr>
          <a:xfrm>
            <a:off x="8184013" y="1738313"/>
            <a:ext cx="3600000" cy="3660464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14" name="Text Placeholder 3">
            <a:extLst>
              <a:ext uri="{FF2B5EF4-FFF2-40B4-BE49-F238E27FC236}">
                <a16:creationId xmlns:a16="http://schemas.microsoft.com/office/drawing/2014/main" id="{5F230963-9997-4CAE-9B9D-4F53D8044D29}"/>
              </a:ext>
            </a:extLst>
          </p:cNvPr>
          <p:cNvSpPr>
            <a:spLocks noGrp="1"/>
          </p:cNvSpPr>
          <p:nvPr>
            <p:ph type="body" sz="half" idx="14"/>
          </p:nvPr>
        </p:nvSpPr>
        <p:spPr>
          <a:xfrm>
            <a:off x="8184013" y="5528974"/>
            <a:ext cx="36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sv-SE" dirty="0"/>
              <a:t>Redigera format för bakgrundstext</a:t>
            </a:r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23227AAC-52A1-439E-A66E-B8A4CE23E2A5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945453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ild helsi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tshållare för bild 4"/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2192000" cy="6858000"/>
          </a:xfrm>
          <a:prstGeom prst="round2SameRect">
            <a:avLst>
              <a:gd name="adj1" fmla="val 0"/>
              <a:gd name="adj2" fmla="val 0"/>
            </a:avLst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8412099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ild helsi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tshållare för bild 4"/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2192000" cy="6858000"/>
          </a:xfrm>
          <a:prstGeom prst="round2SameRect">
            <a:avLst>
              <a:gd name="adj1" fmla="val 0"/>
              <a:gd name="adj2" fmla="val 0"/>
            </a:avLst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8324814"/>
      </p:ext>
    </p:extLst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ild helsida med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fot 1">
            <a:extLst>
              <a:ext uri="{FF2B5EF4-FFF2-40B4-BE49-F238E27FC236}">
                <a16:creationId xmlns:a16="http://schemas.microsoft.com/office/drawing/2014/main" id="{4C2CB002-9FCD-48CA-BEF4-9C216A3607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79999" y="6376989"/>
            <a:ext cx="5616000" cy="147636"/>
          </a:xfrm>
          <a:prstGeom prst="rect">
            <a:avLst/>
          </a:prstGeom>
        </p:spPr>
        <p:txBody>
          <a:bodyPr/>
          <a:lstStyle/>
          <a:p>
            <a:endParaRPr lang="sv-SE" dirty="0"/>
          </a:p>
        </p:txBody>
      </p:sp>
      <p:sp>
        <p:nvSpPr>
          <p:cNvPr id="4" name="Platshållare för bild 5">
            <a:extLst>
              <a:ext uri="{FF2B5EF4-FFF2-40B4-BE49-F238E27FC236}">
                <a16:creationId xmlns:a16="http://schemas.microsoft.com/office/drawing/2014/main" id="{1566CF40-59BE-4449-B880-5CCAFCC9D997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2192000" cy="6858000"/>
          </a:xfrm>
          <a:prstGeom prst="round2SameRect">
            <a:avLst>
              <a:gd name="adj1" fmla="val 0"/>
              <a:gd name="adj2" fmla="val 0"/>
            </a:avLst>
          </a:prstGeo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>
                <a:solidFill>
                  <a:schemeClr val="tx1"/>
                </a:solidFill>
              </a:defRPr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br>
              <a:rPr lang="sv-SE" dirty="0"/>
            </a:br>
            <a:br>
              <a:rPr lang="sv-SE" dirty="0"/>
            </a:br>
            <a:br>
              <a:rPr lang="sv-SE" dirty="0"/>
            </a:br>
            <a:r>
              <a:rPr lang="sv-SE" dirty="0"/>
              <a:t>Klicka på ikonen ovan</a:t>
            </a: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5F556A3A-7138-45B2-8593-FAB5296ADD6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8841" y="2404809"/>
            <a:ext cx="9134323" cy="1113092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90000"/>
              </a:lnSpc>
              <a:defRPr sz="450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2011364"/>
      </p:ext>
    </p:extLst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nummer 1">
            <a:extLst>
              <a:ext uri="{FF2B5EF4-FFF2-40B4-BE49-F238E27FC236}">
                <a16:creationId xmlns:a16="http://schemas.microsoft.com/office/drawing/2014/main" id="{4BC2FFEF-6434-4E63-AD0D-37B93846A0B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911973084"/>
      </p:ext>
    </p:extLst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Helt 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05712275"/>
      </p:ext>
    </p:extLst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vsnittsrubrik me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tshållare för bild 5">
            <a:extLst>
              <a:ext uri="{FF2B5EF4-FFF2-40B4-BE49-F238E27FC236}">
                <a16:creationId xmlns:a16="http://schemas.microsoft.com/office/drawing/2014/main" id="{E89F1A3B-CD83-40C2-B654-7491BD29FCD5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407989" y="404812"/>
            <a:ext cx="11376024" cy="5508625"/>
          </a:xfrm>
          <a:prstGeom prst="round2SameRect">
            <a:avLst>
              <a:gd name="adj1" fmla="val 0"/>
              <a:gd name="adj2" fmla="val 0"/>
            </a:avLst>
          </a:prstGeo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>
                <a:solidFill>
                  <a:schemeClr val="tx1"/>
                </a:solidFill>
              </a:defRPr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br>
              <a:rPr lang="sv-SE" dirty="0"/>
            </a:br>
            <a:br>
              <a:rPr lang="sv-SE" dirty="0"/>
            </a:br>
            <a:br>
              <a:rPr lang="sv-SE" dirty="0"/>
            </a:br>
            <a:r>
              <a:rPr lang="sv-SE" dirty="0"/>
              <a:t>Klicka på ikonen ovan</a:t>
            </a: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EAB74EFB-B5F9-4503-84BF-A1C8C3809B6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79600" y="1973603"/>
            <a:ext cx="8483640" cy="885112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90000"/>
              </a:lnSpc>
              <a:defRPr sz="400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6" name="textruta 5">
            <a:extLst>
              <a:ext uri="{FF2B5EF4-FFF2-40B4-BE49-F238E27FC236}">
                <a16:creationId xmlns:a16="http://schemas.microsoft.com/office/drawing/2014/main" id="{BE03C4AA-7F69-47DB-B0C7-C398C29343E8}"/>
              </a:ext>
            </a:extLst>
          </p:cNvPr>
          <p:cNvSpPr txBox="1"/>
          <p:nvPr userDrawn="1"/>
        </p:nvSpPr>
        <p:spPr>
          <a:xfrm>
            <a:off x="407988" y="6453188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050" dirty="0"/>
              <a:t>Hållbar stad – öppen för världen</a:t>
            </a:r>
          </a:p>
        </p:txBody>
      </p:sp>
      <p:pic>
        <p:nvPicPr>
          <p:cNvPr id="7" name="Bildobjekt 6" descr="Logo" title="Logo">
            <a:extLst>
              <a:ext uri="{FF2B5EF4-FFF2-40B4-BE49-F238E27FC236}">
                <a16:creationId xmlns:a16="http://schemas.microsoft.com/office/drawing/2014/main" id="{A42DC399-9929-4DB1-86A7-EDD1619A0A0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498641" y="6168924"/>
            <a:ext cx="1280271" cy="4267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9088991"/>
      </p:ext>
    </p:extLst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>
            <a:extLst>
              <a:ext uri="{FF2B5EF4-FFF2-40B4-BE49-F238E27FC236}">
                <a16:creationId xmlns:a16="http://schemas.microsoft.com/office/drawing/2014/main" id="{8966CA57-627C-4882-9601-245D15D92392}"/>
              </a:ext>
            </a:extLst>
          </p:cNvPr>
          <p:cNvSpPr/>
          <p:nvPr userDrawn="1"/>
        </p:nvSpPr>
        <p:spPr>
          <a:xfrm>
            <a:off x="407988" y="404813"/>
            <a:ext cx="11376025" cy="5508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800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8841" y="2404809"/>
            <a:ext cx="9134323" cy="1349829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90000"/>
              </a:lnSpc>
              <a:defRPr sz="450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pic>
        <p:nvPicPr>
          <p:cNvPr id="6" name="Bildobjekt 5" descr="Logo" title="Logo">
            <a:extLst>
              <a:ext uri="{FF2B5EF4-FFF2-40B4-BE49-F238E27FC236}">
                <a16:creationId xmlns:a16="http://schemas.microsoft.com/office/drawing/2014/main" id="{1BFA490F-F636-4FBD-9551-5FE7BB924C4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498641" y="6168924"/>
            <a:ext cx="1280271" cy="426757"/>
          </a:xfrm>
          <a:prstGeom prst="rect">
            <a:avLst/>
          </a:prstGeom>
        </p:spPr>
      </p:pic>
      <p:sp>
        <p:nvSpPr>
          <p:cNvPr id="8" name="textruta 7">
            <a:extLst>
              <a:ext uri="{FF2B5EF4-FFF2-40B4-BE49-F238E27FC236}">
                <a16:creationId xmlns:a16="http://schemas.microsoft.com/office/drawing/2014/main" id="{6715C386-526F-48AC-AD19-830972616829}"/>
              </a:ext>
            </a:extLst>
          </p:cNvPr>
          <p:cNvSpPr txBox="1"/>
          <p:nvPr userDrawn="1"/>
        </p:nvSpPr>
        <p:spPr>
          <a:xfrm>
            <a:off x="407988" y="6453188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050" dirty="0">
                <a:solidFill>
                  <a:schemeClr val="tx1">
                    <a:lumMod val="95000"/>
                    <a:lumOff val="5000"/>
                  </a:schemeClr>
                </a:solidFill>
              </a:rPr>
              <a:t>Hållbar stad – öppen för världen</a:t>
            </a:r>
          </a:p>
        </p:txBody>
      </p:sp>
    </p:spTree>
    <p:extLst>
      <p:ext uri="{BB962C8B-B14F-4D97-AF65-F5344CB8AC3E}">
        <p14:creationId xmlns:p14="http://schemas.microsoft.com/office/powerpoint/2010/main" val="587617752"/>
      </p:ext>
    </p:extLst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vsluts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89901358-FAEB-466E-A059-DFCAF845E54F}"/>
              </a:ext>
            </a:extLst>
          </p:cNvPr>
          <p:cNvSpPr/>
          <p:nvPr userDrawn="1"/>
        </p:nvSpPr>
        <p:spPr>
          <a:xfrm>
            <a:off x="407987" y="1144857"/>
            <a:ext cx="11374809" cy="5307954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pic>
        <p:nvPicPr>
          <p:cNvPr id="13" name="Bildobjekt 12" descr="Logo" title="Logo">
            <a:extLst>
              <a:ext uri="{FF2B5EF4-FFF2-40B4-BE49-F238E27FC236}">
                <a16:creationId xmlns:a16="http://schemas.microsoft.com/office/drawing/2014/main" id="{8FA31A6C-4824-4084-8D71-178D8B56BB4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297795" y="401983"/>
            <a:ext cx="1481456" cy="499915"/>
          </a:xfrm>
          <a:prstGeom prst="rect">
            <a:avLst/>
          </a:prstGeom>
        </p:spPr>
      </p:pic>
      <p:sp>
        <p:nvSpPr>
          <p:cNvPr id="8" name="Rubrik 3">
            <a:extLst>
              <a:ext uri="{FF2B5EF4-FFF2-40B4-BE49-F238E27FC236}">
                <a16:creationId xmlns:a16="http://schemas.microsoft.com/office/drawing/2014/main" id="{D4F390AC-3BA8-4C70-9E3A-28CC7DA5174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20650" y="2399545"/>
            <a:ext cx="6148878" cy="309600"/>
          </a:xfrm>
        </p:spPr>
        <p:txBody>
          <a:bodyPr>
            <a:normAutofit/>
          </a:bodyPr>
          <a:lstStyle>
            <a:lvl1pPr>
              <a:defRPr sz="1700"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Kontakt</a:t>
            </a:r>
          </a:p>
        </p:txBody>
      </p:sp>
      <p:sp>
        <p:nvSpPr>
          <p:cNvPr id="15" name="Platshållare för text 4">
            <a:extLst>
              <a:ext uri="{FF2B5EF4-FFF2-40B4-BE49-F238E27FC236}">
                <a16:creationId xmlns:a16="http://schemas.microsoft.com/office/drawing/2014/main" id="{483A67E9-807F-424F-890D-A3A5CA39AF09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420649" y="2830624"/>
            <a:ext cx="6148878" cy="2971086"/>
          </a:xfrm>
        </p:spPr>
        <p:txBody>
          <a:bodyPr numCol="1" spcCol="180000">
            <a:noAutofit/>
          </a:bodyPr>
          <a:lstStyle>
            <a:lvl1pPr marL="0" indent="0">
              <a:lnSpc>
                <a:spcPct val="110000"/>
              </a:lnSpc>
              <a:spcBef>
                <a:spcPts val="0"/>
              </a:spcBef>
              <a:buNone/>
              <a:defRPr sz="1600" b="1" kern="0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sv-SE" dirty="0"/>
              <a:t>Avdelning</a:t>
            </a:r>
            <a:br>
              <a:rPr lang="sv-SE" dirty="0"/>
            </a:br>
            <a:r>
              <a:rPr lang="sv-SE" dirty="0"/>
              <a:t>Område, Göteborgs Stad</a:t>
            </a:r>
            <a:br>
              <a:rPr lang="sv-SE" dirty="0"/>
            </a:br>
            <a:r>
              <a:rPr lang="sv-SE" dirty="0"/>
              <a:t>Namn</a:t>
            </a:r>
            <a:br>
              <a:rPr lang="sv-SE" dirty="0"/>
            </a:br>
            <a:r>
              <a:rPr lang="sv-SE" dirty="0"/>
              <a:t>namn@namn.se</a:t>
            </a:r>
          </a:p>
        </p:txBody>
      </p:sp>
      <p:sp>
        <p:nvSpPr>
          <p:cNvPr id="7" name="textruta 6">
            <a:extLst>
              <a:ext uri="{FF2B5EF4-FFF2-40B4-BE49-F238E27FC236}">
                <a16:creationId xmlns:a16="http://schemas.microsoft.com/office/drawing/2014/main" id="{5342DB73-4413-4392-B228-119A141D349B}"/>
              </a:ext>
            </a:extLst>
          </p:cNvPr>
          <p:cNvSpPr txBox="1"/>
          <p:nvPr userDrawn="1"/>
        </p:nvSpPr>
        <p:spPr>
          <a:xfrm>
            <a:off x="407987" y="580165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100" dirty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</a:rPr>
              <a:t>Hållbar stad – öppen för världen</a:t>
            </a:r>
          </a:p>
        </p:txBody>
      </p:sp>
    </p:spTree>
    <p:extLst>
      <p:ext uri="{BB962C8B-B14F-4D97-AF65-F5344CB8AC3E}">
        <p14:creationId xmlns:p14="http://schemas.microsoft.com/office/powerpoint/2010/main" val="229427731"/>
      </p:ext>
    </p:extLst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ogoty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objekt 2" descr="Logo" title="Logo">
            <a:extLst>
              <a:ext uri="{FF2B5EF4-FFF2-40B4-BE49-F238E27FC236}">
                <a16:creationId xmlns:a16="http://schemas.microsoft.com/office/drawing/2014/main" id="{1F12769C-ECF3-448E-A565-83EEEC398EE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382706" y="2300663"/>
            <a:ext cx="1426588" cy="22618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6982441"/>
      </p:ext>
    </p:extLst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89901358-FAEB-466E-A059-DFCAF845E54F}"/>
              </a:ext>
            </a:extLst>
          </p:cNvPr>
          <p:cNvSpPr/>
          <p:nvPr userDrawn="1"/>
        </p:nvSpPr>
        <p:spPr>
          <a:xfrm>
            <a:off x="407987" y="1144857"/>
            <a:ext cx="11374809" cy="5307954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31696" y="2626153"/>
            <a:ext cx="8728608" cy="1349829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l">
              <a:lnSpc>
                <a:spcPct val="90000"/>
              </a:lnSpc>
              <a:defRPr sz="4200" kern="0" spc="0" baseline="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A0F7CA53-6D92-4A66-95D1-2CEF9E76DF2C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731696" y="4165601"/>
            <a:ext cx="8728608" cy="251417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 kern="0" baseline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sv-SE" dirty="0"/>
              <a:t>Eventuell underrubrik</a:t>
            </a:r>
          </a:p>
        </p:txBody>
      </p:sp>
      <p:sp>
        <p:nvSpPr>
          <p:cNvPr id="6" name="Platshållare för text 4">
            <a:extLst>
              <a:ext uri="{FF2B5EF4-FFF2-40B4-BE49-F238E27FC236}">
                <a16:creationId xmlns:a16="http://schemas.microsoft.com/office/drawing/2014/main" id="{384ED656-5CBC-4AAE-AA1E-D848C8E71DB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731696" y="4606637"/>
            <a:ext cx="8728608" cy="251417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400" kern="0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sv-SE" dirty="0"/>
              <a:t>Eventuellt namn på föredragshållare</a:t>
            </a:r>
          </a:p>
        </p:txBody>
      </p:sp>
      <p:sp>
        <p:nvSpPr>
          <p:cNvPr id="11" name="textruta 10">
            <a:extLst>
              <a:ext uri="{FF2B5EF4-FFF2-40B4-BE49-F238E27FC236}">
                <a16:creationId xmlns:a16="http://schemas.microsoft.com/office/drawing/2014/main" id="{2522B255-A89B-4F1E-A846-36B4A9F18AE3}"/>
              </a:ext>
            </a:extLst>
          </p:cNvPr>
          <p:cNvSpPr txBox="1"/>
          <p:nvPr userDrawn="1"/>
        </p:nvSpPr>
        <p:spPr>
          <a:xfrm>
            <a:off x="407987" y="580165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100" dirty="0">
                <a:latin typeface="+mn-lt"/>
              </a:rPr>
              <a:t>Hållbar stad – öppen för världen</a:t>
            </a:r>
          </a:p>
        </p:txBody>
      </p:sp>
      <p:pic>
        <p:nvPicPr>
          <p:cNvPr id="8" name="Bildobjekt 7" descr="Logo" title="Logo">
            <a:extLst>
              <a:ext uri="{FF2B5EF4-FFF2-40B4-BE49-F238E27FC236}">
                <a16:creationId xmlns:a16="http://schemas.microsoft.com/office/drawing/2014/main" id="{2DF30E6D-8B83-4DA1-ADDE-3B45462766F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297795" y="401983"/>
            <a:ext cx="1481456" cy="4999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8321189"/>
      </p:ext>
    </p:extLst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ubrik 4">
            <a:extLst>
              <a:ext uri="{FF2B5EF4-FFF2-40B4-BE49-F238E27FC236}">
                <a16:creationId xmlns:a16="http://schemas.microsoft.com/office/drawing/2014/main" id="{956AE382-6D43-4751-9CE2-2A4899C596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143E3ABC-9643-4C0C-A216-D9FDF5F8C34E}"/>
              </a:ext>
            </a:extLst>
          </p:cNvPr>
          <p:cNvSpPr>
            <a:spLocks noGrp="1"/>
          </p:cNvSpPr>
          <p:nvPr>
            <p:ph idx="11"/>
          </p:nvPr>
        </p:nvSpPr>
        <p:spPr>
          <a:xfrm>
            <a:off x="1056000" y="1738313"/>
            <a:ext cx="10080000" cy="4175124"/>
          </a:xfrm>
        </p:spPr>
        <p:txBody>
          <a:bodyPr/>
          <a:lstStyle>
            <a:lvl1pPr>
              <a:lnSpc>
                <a:spcPct val="110000"/>
              </a:lnSpc>
              <a:defRPr/>
            </a:lvl1pPr>
            <a:lvl2pPr>
              <a:lnSpc>
                <a:spcPct val="110000"/>
              </a:lnSpc>
              <a:defRPr/>
            </a:lvl2pPr>
            <a:lvl3pPr>
              <a:lnSpc>
                <a:spcPct val="110000"/>
              </a:lnSpc>
              <a:defRPr/>
            </a:lvl3pPr>
            <a:lvl4pPr>
              <a:lnSpc>
                <a:spcPct val="110000"/>
              </a:lnSpc>
              <a:defRPr/>
            </a:lvl4pPr>
            <a:lvl5pPr>
              <a:lnSpc>
                <a:spcPct val="110000"/>
              </a:lnSpc>
              <a:defRPr/>
            </a:lvl5pPr>
          </a:lstStyle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2" name="Platshållare för bildnummer 1">
            <a:extLst>
              <a:ext uri="{FF2B5EF4-FFF2-40B4-BE49-F238E27FC236}">
                <a16:creationId xmlns:a16="http://schemas.microsoft.com/office/drawing/2014/main" id="{AF1C70CC-B8D4-4719-BB1B-23D6C9B718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3811878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4.xml"/><Relationship Id="rId13" Type="http://schemas.openxmlformats.org/officeDocument/2006/relationships/slideLayout" Target="../slideLayouts/slideLayout29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19.xml"/><Relationship Id="rId7" Type="http://schemas.openxmlformats.org/officeDocument/2006/relationships/slideLayout" Target="../slideLayouts/slideLayout23.xml"/><Relationship Id="rId12" Type="http://schemas.openxmlformats.org/officeDocument/2006/relationships/slideLayout" Target="../slideLayouts/slideLayout28.xml"/><Relationship Id="rId17" Type="http://schemas.openxmlformats.org/officeDocument/2006/relationships/theme" Target="../theme/theme2.xml"/><Relationship Id="rId2" Type="http://schemas.openxmlformats.org/officeDocument/2006/relationships/slideLayout" Target="../slideLayouts/slideLayout18.xml"/><Relationship Id="rId16" Type="http://schemas.openxmlformats.org/officeDocument/2006/relationships/slideLayout" Target="../slideLayouts/slideLayout32.xml"/><Relationship Id="rId1" Type="http://schemas.openxmlformats.org/officeDocument/2006/relationships/slideLayout" Target="../slideLayouts/slideLayout17.xml"/><Relationship Id="rId6" Type="http://schemas.openxmlformats.org/officeDocument/2006/relationships/slideLayout" Target="../slideLayouts/slideLayout22.xml"/><Relationship Id="rId11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1.xml"/><Relationship Id="rId15" Type="http://schemas.openxmlformats.org/officeDocument/2006/relationships/slideLayout" Target="../slideLayouts/slideLayout31.xml"/><Relationship Id="rId10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0.xml"/><Relationship Id="rId9" Type="http://schemas.openxmlformats.org/officeDocument/2006/relationships/slideLayout" Target="../slideLayouts/slideLayout25.xml"/><Relationship Id="rId14" Type="http://schemas.openxmlformats.org/officeDocument/2006/relationships/slideLayout" Target="../slideLayouts/slideLayout3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0.xml"/><Relationship Id="rId13" Type="http://schemas.openxmlformats.org/officeDocument/2006/relationships/slideLayout" Target="../slideLayouts/slideLayout45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35.xml"/><Relationship Id="rId7" Type="http://schemas.openxmlformats.org/officeDocument/2006/relationships/slideLayout" Target="../slideLayouts/slideLayout39.xml"/><Relationship Id="rId12" Type="http://schemas.openxmlformats.org/officeDocument/2006/relationships/slideLayout" Target="../slideLayouts/slideLayout44.xml"/><Relationship Id="rId17" Type="http://schemas.openxmlformats.org/officeDocument/2006/relationships/theme" Target="../theme/theme3.xml"/><Relationship Id="rId2" Type="http://schemas.openxmlformats.org/officeDocument/2006/relationships/slideLayout" Target="../slideLayouts/slideLayout34.xml"/><Relationship Id="rId16" Type="http://schemas.openxmlformats.org/officeDocument/2006/relationships/slideLayout" Target="../slideLayouts/slideLayout48.xml"/><Relationship Id="rId1" Type="http://schemas.openxmlformats.org/officeDocument/2006/relationships/slideLayout" Target="../slideLayouts/slideLayout33.xml"/><Relationship Id="rId6" Type="http://schemas.openxmlformats.org/officeDocument/2006/relationships/slideLayout" Target="../slideLayouts/slideLayout38.xml"/><Relationship Id="rId11" Type="http://schemas.openxmlformats.org/officeDocument/2006/relationships/slideLayout" Target="../slideLayouts/slideLayout43.xml"/><Relationship Id="rId5" Type="http://schemas.openxmlformats.org/officeDocument/2006/relationships/slideLayout" Target="../slideLayouts/slideLayout37.xml"/><Relationship Id="rId15" Type="http://schemas.openxmlformats.org/officeDocument/2006/relationships/slideLayout" Target="../slideLayouts/slideLayout47.xml"/><Relationship Id="rId10" Type="http://schemas.openxmlformats.org/officeDocument/2006/relationships/slideLayout" Target="../slideLayouts/slideLayout42.xml"/><Relationship Id="rId4" Type="http://schemas.openxmlformats.org/officeDocument/2006/relationships/slideLayout" Target="../slideLayouts/slideLayout36.xml"/><Relationship Id="rId9" Type="http://schemas.openxmlformats.org/officeDocument/2006/relationships/slideLayout" Target="../slideLayouts/slideLayout41.xml"/><Relationship Id="rId14" Type="http://schemas.openxmlformats.org/officeDocument/2006/relationships/slideLayout" Target="../slideLayouts/slideLayout46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6.xml"/><Relationship Id="rId13" Type="http://schemas.openxmlformats.org/officeDocument/2006/relationships/slideLayout" Target="../slideLayouts/slideLayout61.xml"/><Relationship Id="rId18" Type="http://schemas.openxmlformats.org/officeDocument/2006/relationships/theme" Target="../theme/theme4.xml"/><Relationship Id="rId3" Type="http://schemas.openxmlformats.org/officeDocument/2006/relationships/slideLayout" Target="../slideLayouts/slideLayout51.xml"/><Relationship Id="rId7" Type="http://schemas.openxmlformats.org/officeDocument/2006/relationships/slideLayout" Target="../slideLayouts/slideLayout55.xml"/><Relationship Id="rId12" Type="http://schemas.openxmlformats.org/officeDocument/2006/relationships/slideLayout" Target="../slideLayouts/slideLayout60.xml"/><Relationship Id="rId17" Type="http://schemas.openxmlformats.org/officeDocument/2006/relationships/slideLayout" Target="../slideLayouts/slideLayout65.xml"/><Relationship Id="rId2" Type="http://schemas.openxmlformats.org/officeDocument/2006/relationships/slideLayout" Target="../slideLayouts/slideLayout50.xml"/><Relationship Id="rId16" Type="http://schemas.openxmlformats.org/officeDocument/2006/relationships/slideLayout" Target="../slideLayouts/slideLayout64.xml"/><Relationship Id="rId1" Type="http://schemas.openxmlformats.org/officeDocument/2006/relationships/slideLayout" Target="../slideLayouts/slideLayout49.xml"/><Relationship Id="rId6" Type="http://schemas.openxmlformats.org/officeDocument/2006/relationships/slideLayout" Target="../slideLayouts/slideLayout54.xml"/><Relationship Id="rId11" Type="http://schemas.openxmlformats.org/officeDocument/2006/relationships/slideLayout" Target="../slideLayouts/slideLayout59.xml"/><Relationship Id="rId5" Type="http://schemas.openxmlformats.org/officeDocument/2006/relationships/slideLayout" Target="../slideLayouts/slideLayout53.xml"/><Relationship Id="rId15" Type="http://schemas.openxmlformats.org/officeDocument/2006/relationships/slideLayout" Target="../slideLayouts/slideLayout63.xml"/><Relationship Id="rId10" Type="http://schemas.openxmlformats.org/officeDocument/2006/relationships/slideLayout" Target="../slideLayouts/slideLayout58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52.xml"/><Relationship Id="rId9" Type="http://schemas.openxmlformats.org/officeDocument/2006/relationships/slideLayout" Target="../slideLayouts/slideLayout57.xml"/><Relationship Id="rId14" Type="http://schemas.openxmlformats.org/officeDocument/2006/relationships/slideLayout" Target="../slideLayouts/slideLayout6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3.xml"/><Relationship Id="rId13" Type="http://schemas.openxmlformats.org/officeDocument/2006/relationships/slideLayout" Target="../slideLayouts/slideLayout78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68.xml"/><Relationship Id="rId7" Type="http://schemas.openxmlformats.org/officeDocument/2006/relationships/slideLayout" Target="../slideLayouts/slideLayout72.xml"/><Relationship Id="rId12" Type="http://schemas.openxmlformats.org/officeDocument/2006/relationships/slideLayout" Target="../slideLayouts/slideLayout77.xml"/><Relationship Id="rId17" Type="http://schemas.openxmlformats.org/officeDocument/2006/relationships/theme" Target="../theme/theme5.xml"/><Relationship Id="rId2" Type="http://schemas.openxmlformats.org/officeDocument/2006/relationships/slideLayout" Target="../slideLayouts/slideLayout67.xml"/><Relationship Id="rId16" Type="http://schemas.openxmlformats.org/officeDocument/2006/relationships/slideLayout" Target="../slideLayouts/slideLayout81.xml"/><Relationship Id="rId1" Type="http://schemas.openxmlformats.org/officeDocument/2006/relationships/slideLayout" Target="../slideLayouts/slideLayout66.xml"/><Relationship Id="rId6" Type="http://schemas.openxmlformats.org/officeDocument/2006/relationships/slideLayout" Target="../slideLayouts/slideLayout71.xml"/><Relationship Id="rId11" Type="http://schemas.openxmlformats.org/officeDocument/2006/relationships/slideLayout" Target="../slideLayouts/slideLayout76.xml"/><Relationship Id="rId5" Type="http://schemas.openxmlformats.org/officeDocument/2006/relationships/slideLayout" Target="../slideLayouts/slideLayout70.xml"/><Relationship Id="rId15" Type="http://schemas.openxmlformats.org/officeDocument/2006/relationships/slideLayout" Target="../slideLayouts/slideLayout80.xml"/><Relationship Id="rId10" Type="http://schemas.openxmlformats.org/officeDocument/2006/relationships/slideLayout" Target="../slideLayouts/slideLayout75.xml"/><Relationship Id="rId4" Type="http://schemas.openxmlformats.org/officeDocument/2006/relationships/slideLayout" Target="../slideLayouts/slideLayout69.xml"/><Relationship Id="rId9" Type="http://schemas.openxmlformats.org/officeDocument/2006/relationships/slideLayout" Target="../slideLayouts/slideLayout74.xml"/><Relationship Id="rId14" Type="http://schemas.openxmlformats.org/officeDocument/2006/relationships/slideLayout" Target="../slideLayouts/slideLayout79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9.xml"/><Relationship Id="rId13" Type="http://schemas.openxmlformats.org/officeDocument/2006/relationships/slideLayout" Target="../slideLayouts/slideLayout94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84.xml"/><Relationship Id="rId7" Type="http://schemas.openxmlformats.org/officeDocument/2006/relationships/slideLayout" Target="../slideLayouts/slideLayout88.xml"/><Relationship Id="rId12" Type="http://schemas.openxmlformats.org/officeDocument/2006/relationships/slideLayout" Target="../slideLayouts/slideLayout93.xml"/><Relationship Id="rId17" Type="http://schemas.openxmlformats.org/officeDocument/2006/relationships/theme" Target="../theme/theme6.xml"/><Relationship Id="rId2" Type="http://schemas.openxmlformats.org/officeDocument/2006/relationships/slideLayout" Target="../slideLayouts/slideLayout83.xml"/><Relationship Id="rId16" Type="http://schemas.openxmlformats.org/officeDocument/2006/relationships/slideLayout" Target="../slideLayouts/slideLayout97.xml"/><Relationship Id="rId1" Type="http://schemas.openxmlformats.org/officeDocument/2006/relationships/slideLayout" Target="../slideLayouts/slideLayout82.xml"/><Relationship Id="rId6" Type="http://schemas.openxmlformats.org/officeDocument/2006/relationships/slideLayout" Target="../slideLayouts/slideLayout87.xml"/><Relationship Id="rId11" Type="http://schemas.openxmlformats.org/officeDocument/2006/relationships/slideLayout" Target="../slideLayouts/slideLayout92.xml"/><Relationship Id="rId5" Type="http://schemas.openxmlformats.org/officeDocument/2006/relationships/slideLayout" Target="../slideLayouts/slideLayout86.xml"/><Relationship Id="rId15" Type="http://schemas.openxmlformats.org/officeDocument/2006/relationships/slideLayout" Target="../slideLayouts/slideLayout96.xml"/><Relationship Id="rId10" Type="http://schemas.openxmlformats.org/officeDocument/2006/relationships/slideLayout" Target="../slideLayouts/slideLayout91.xml"/><Relationship Id="rId4" Type="http://schemas.openxmlformats.org/officeDocument/2006/relationships/slideLayout" Target="../slideLayouts/slideLayout85.xml"/><Relationship Id="rId9" Type="http://schemas.openxmlformats.org/officeDocument/2006/relationships/slideLayout" Target="../slideLayouts/slideLayout90.xml"/><Relationship Id="rId14" Type="http://schemas.openxmlformats.org/officeDocument/2006/relationships/slideLayout" Target="../slideLayouts/slideLayout95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5.xml"/><Relationship Id="rId13" Type="http://schemas.openxmlformats.org/officeDocument/2006/relationships/slideLayout" Target="../slideLayouts/slideLayout110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100.xml"/><Relationship Id="rId7" Type="http://schemas.openxmlformats.org/officeDocument/2006/relationships/slideLayout" Target="../slideLayouts/slideLayout104.xml"/><Relationship Id="rId12" Type="http://schemas.openxmlformats.org/officeDocument/2006/relationships/slideLayout" Target="../slideLayouts/slideLayout109.xml"/><Relationship Id="rId17" Type="http://schemas.openxmlformats.org/officeDocument/2006/relationships/theme" Target="../theme/theme7.xml"/><Relationship Id="rId2" Type="http://schemas.openxmlformats.org/officeDocument/2006/relationships/slideLayout" Target="../slideLayouts/slideLayout99.xml"/><Relationship Id="rId16" Type="http://schemas.openxmlformats.org/officeDocument/2006/relationships/slideLayout" Target="../slideLayouts/slideLayout113.xml"/><Relationship Id="rId1" Type="http://schemas.openxmlformats.org/officeDocument/2006/relationships/slideLayout" Target="../slideLayouts/slideLayout98.xml"/><Relationship Id="rId6" Type="http://schemas.openxmlformats.org/officeDocument/2006/relationships/slideLayout" Target="../slideLayouts/slideLayout103.xml"/><Relationship Id="rId11" Type="http://schemas.openxmlformats.org/officeDocument/2006/relationships/slideLayout" Target="../slideLayouts/slideLayout108.xml"/><Relationship Id="rId5" Type="http://schemas.openxmlformats.org/officeDocument/2006/relationships/slideLayout" Target="../slideLayouts/slideLayout102.xml"/><Relationship Id="rId15" Type="http://schemas.openxmlformats.org/officeDocument/2006/relationships/slideLayout" Target="../slideLayouts/slideLayout112.xml"/><Relationship Id="rId10" Type="http://schemas.openxmlformats.org/officeDocument/2006/relationships/slideLayout" Target="../slideLayouts/slideLayout107.xml"/><Relationship Id="rId4" Type="http://schemas.openxmlformats.org/officeDocument/2006/relationships/slideLayout" Target="../slideLayouts/slideLayout101.xml"/><Relationship Id="rId9" Type="http://schemas.openxmlformats.org/officeDocument/2006/relationships/slideLayout" Target="../slideLayouts/slideLayout106.xml"/><Relationship Id="rId14" Type="http://schemas.openxmlformats.org/officeDocument/2006/relationships/slideLayout" Target="../slideLayouts/slideLayout111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21.xml"/><Relationship Id="rId13" Type="http://schemas.openxmlformats.org/officeDocument/2006/relationships/slideLayout" Target="../slideLayouts/slideLayout126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116.xml"/><Relationship Id="rId7" Type="http://schemas.openxmlformats.org/officeDocument/2006/relationships/slideLayout" Target="../slideLayouts/slideLayout120.xml"/><Relationship Id="rId12" Type="http://schemas.openxmlformats.org/officeDocument/2006/relationships/slideLayout" Target="../slideLayouts/slideLayout125.xml"/><Relationship Id="rId17" Type="http://schemas.openxmlformats.org/officeDocument/2006/relationships/theme" Target="../theme/theme8.xml"/><Relationship Id="rId2" Type="http://schemas.openxmlformats.org/officeDocument/2006/relationships/slideLayout" Target="../slideLayouts/slideLayout115.xml"/><Relationship Id="rId16" Type="http://schemas.openxmlformats.org/officeDocument/2006/relationships/slideLayout" Target="../slideLayouts/slideLayout129.xml"/><Relationship Id="rId1" Type="http://schemas.openxmlformats.org/officeDocument/2006/relationships/slideLayout" Target="../slideLayouts/slideLayout114.xml"/><Relationship Id="rId6" Type="http://schemas.openxmlformats.org/officeDocument/2006/relationships/slideLayout" Target="../slideLayouts/slideLayout119.xml"/><Relationship Id="rId11" Type="http://schemas.openxmlformats.org/officeDocument/2006/relationships/slideLayout" Target="../slideLayouts/slideLayout124.xml"/><Relationship Id="rId5" Type="http://schemas.openxmlformats.org/officeDocument/2006/relationships/slideLayout" Target="../slideLayouts/slideLayout118.xml"/><Relationship Id="rId15" Type="http://schemas.openxmlformats.org/officeDocument/2006/relationships/slideLayout" Target="../slideLayouts/slideLayout128.xml"/><Relationship Id="rId10" Type="http://schemas.openxmlformats.org/officeDocument/2006/relationships/slideLayout" Target="../slideLayouts/slideLayout123.xml"/><Relationship Id="rId4" Type="http://schemas.openxmlformats.org/officeDocument/2006/relationships/slideLayout" Target="../slideLayouts/slideLayout117.xml"/><Relationship Id="rId9" Type="http://schemas.openxmlformats.org/officeDocument/2006/relationships/slideLayout" Target="../slideLayouts/slideLayout122.xml"/><Relationship Id="rId14" Type="http://schemas.openxmlformats.org/officeDocument/2006/relationships/slideLayout" Target="../slideLayouts/slideLayout12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tshållare för rubrik 1">
            <a:extLst>
              <a:ext uri="{FF2B5EF4-FFF2-40B4-BE49-F238E27FC236}">
                <a16:creationId xmlns:a16="http://schemas.microsoft.com/office/drawing/2014/main" id="{0F91ECD4-9258-45E0-83DE-D200F507C8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7988" y="404813"/>
            <a:ext cx="9170279" cy="736959"/>
          </a:xfrm>
          <a:prstGeom prst="rect">
            <a:avLst/>
          </a:prstGeom>
        </p:spPr>
        <p:txBody>
          <a:bodyPr vert="horz" lIns="0" tIns="45720" rIns="0" bIns="45720" rtlCol="0" anchor="ctr">
            <a:normAutofit/>
          </a:bodyPr>
          <a:lstStyle/>
          <a:p>
            <a:r>
              <a:rPr lang="sv-SE" dirty="0"/>
              <a:t>Klicka här för att ändra format</a:t>
            </a:r>
          </a:p>
        </p:txBody>
      </p:sp>
      <p:sp>
        <p:nvSpPr>
          <p:cNvPr id="8" name="textruta 7">
            <a:extLst>
              <a:ext uri="{FF2B5EF4-FFF2-40B4-BE49-F238E27FC236}">
                <a16:creationId xmlns:a16="http://schemas.microsoft.com/office/drawing/2014/main" id="{CAEB2E3D-92F2-44E1-BB5F-C8FAE387A996}"/>
              </a:ext>
            </a:extLst>
          </p:cNvPr>
          <p:cNvSpPr txBox="1"/>
          <p:nvPr userDrawn="1"/>
        </p:nvSpPr>
        <p:spPr>
          <a:xfrm>
            <a:off x="407988" y="6454562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100" dirty="0">
                <a:solidFill>
                  <a:schemeClr val="tx1"/>
                </a:solidFill>
              </a:rPr>
              <a:t>Hållbar stad – öppen för världen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56000" y="1744652"/>
            <a:ext cx="10080000" cy="4168785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pic>
        <p:nvPicPr>
          <p:cNvPr id="9" name="Bildobjekt 8" descr="Logo" title="Logo">
            <a:extLst>
              <a:ext uri="{FF2B5EF4-FFF2-40B4-BE49-F238E27FC236}">
                <a16:creationId xmlns:a16="http://schemas.microsoft.com/office/drawing/2014/main" id="{E827BE2D-9929-4BFA-9192-B82AEC788915}"/>
              </a:ext>
            </a:extLst>
          </p:cNvPr>
          <p:cNvPicPr>
            <a:picLocks noChangeAspect="1"/>
          </p:cNvPicPr>
          <p:nvPr userDrawn="1"/>
        </p:nvPicPr>
        <p:blipFill>
          <a:blip r:embed="rId18"/>
          <a:stretch>
            <a:fillRect/>
          </a:stretch>
        </p:blipFill>
        <p:spPr>
          <a:xfrm>
            <a:off x="10297795" y="401983"/>
            <a:ext cx="1481456" cy="499915"/>
          </a:xfrm>
          <a:prstGeom prst="rect">
            <a:avLst/>
          </a:prstGeom>
        </p:spPr>
      </p:pic>
      <p:sp>
        <p:nvSpPr>
          <p:cNvPr id="2" name="Platshållare för bildnummer 1">
            <a:extLst>
              <a:ext uri="{FF2B5EF4-FFF2-40B4-BE49-F238E27FC236}">
                <a16:creationId xmlns:a16="http://schemas.microsoft.com/office/drawing/2014/main" id="{048D0267-35CA-45BC-A225-E420D66A856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 vert="horz" lIns="0" tIns="180000" rIns="0" bIns="0" rtlCol="0" anchor="b" anchorCtr="0"/>
          <a:lstStyle>
            <a:lvl1pPr algn="r">
              <a:defRPr sz="1000" b="1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</a:lstStyle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8869679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44" r:id="rId1"/>
    <p:sldLayoutId id="2147484048" r:id="rId2"/>
    <p:sldLayoutId id="2147484050" r:id="rId3"/>
    <p:sldLayoutId id="2147484051" r:id="rId4"/>
    <p:sldLayoutId id="2147484052" r:id="rId5"/>
    <p:sldLayoutId id="2147484053" r:id="rId6"/>
    <p:sldLayoutId id="2147484054" r:id="rId7"/>
    <p:sldLayoutId id="2147484055" r:id="rId8"/>
    <p:sldLayoutId id="2147484056" r:id="rId9"/>
    <p:sldLayoutId id="2147484049" r:id="rId10"/>
    <p:sldLayoutId id="2147484057" r:id="rId11"/>
    <p:sldLayoutId id="2147484058" r:id="rId12"/>
    <p:sldLayoutId id="2147484047" r:id="rId13"/>
    <p:sldLayoutId id="2147484408" r:id="rId14"/>
    <p:sldLayoutId id="2147484409" r:id="rId15"/>
    <p:sldLayoutId id="2147484043" r:id="rId16"/>
  </p:sldLayoutIdLst>
  <p:hf sldNum="0" hdr="0" ftr="0" dt="0"/>
  <p:txStyles>
    <p:titleStyle>
      <a:lvl1pPr algn="l" defTabSz="914332" rtl="0" eaLnBrk="1" latinLnBrk="0" hangingPunct="1">
        <a:lnSpc>
          <a:spcPct val="90000"/>
        </a:lnSpc>
        <a:spcBef>
          <a:spcPct val="0"/>
        </a:spcBef>
        <a:buNone/>
        <a:defRPr sz="3000" b="1" kern="0" spc="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30384" indent="-230384" algn="l" defTabSz="914332" rtl="0" eaLnBrk="1" latinLnBrk="0" hangingPunct="1">
        <a:lnSpc>
          <a:spcPct val="110000"/>
        </a:lnSpc>
        <a:spcBef>
          <a:spcPts val="600"/>
        </a:spcBef>
        <a:spcAft>
          <a:spcPts val="30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67" indent="-2303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–"/>
        <a:defRPr sz="1700" kern="1200">
          <a:solidFill>
            <a:schemeClr val="tx1"/>
          </a:solidFill>
          <a:latin typeface="+mn-lt"/>
          <a:ea typeface="+mn-ea"/>
          <a:cs typeface="+mn-cs"/>
        </a:defRPr>
      </a:lvl2pPr>
      <a:lvl3pPr marL="687548" indent="-2303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Wingdings" panose="05000000000000000000" pitchFamily="2" charset="2"/>
        <a:buChar char="§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914332" indent="-2285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1144714" indent="-2285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12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578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744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910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67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32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98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64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3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994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16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327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8" pos="3840" userDrawn="1">
          <p15:clr>
            <a:srgbClr val="F26B43"/>
          </p15:clr>
        </p15:guide>
        <p15:guide id="9" orient="horz" pos="255" userDrawn="1">
          <p15:clr>
            <a:srgbClr val="F26B43"/>
          </p15:clr>
        </p15:guide>
        <p15:guide id="10" pos="257" userDrawn="1">
          <p15:clr>
            <a:srgbClr val="F26B43"/>
          </p15:clr>
        </p15:guide>
        <p15:guide id="11" pos="7423" userDrawn="1">
          <p15:clr>
            <a:srgbClr val="F26B43"/>
          </p15:clr>
        </p15:guide>
        <p15:guide id="12" orient="horz" pos="4156" userDrawn="1">
          <p15:clr>
            <a:srgbClr val="F26B43"/>
          </p15:clr>
        </p15:guide>
        <p15:guide id="14" orient="horz" pos="1095" userDrawn="1">
          <p15:clr>
            <a:srgbClr val="F26B43"/>
          </p15:clr>
        </p15:guide>
        <p15:guide id="15" orient="horz" pos="550" userDrawn="1">
          <p15:clr>
            <a:srgbClr val="F26B43"/>
          </p15:clr>
        </p15:guide>
        <p15:guide id="16" orient="horz" pos="3725" userDrawn="1">
          <p15:clr>
            <a:srgbClr val="F26B43"/>
          </p15:clr>
        </p15:guide>
        <p15:guide id="17" orient="horz" pos="4065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tshållare för rubrik 1">
            <a:extLst>
              <a:ext uri="{FF2B5EF4-FFF2-40B4-BE49-F238E27FC236}">
                <a16:creationId xmlns:a16="http://schemas.microsoft.com/office/drawing/2014/main" id="{0F91ECD4-9258-45E0-83DE-D200F507C8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7988" y="404813"/>
            <a:ext cx="9170279" cy="736959"/>
          </a:xfrm>
          <a:prstGeom prst="rect">
            <a:avLst/>
          </a:prstGeom>
        </p:spPr>
        <p:txBody>
          <a:bodyPr vert="horz" lIns="0" tIns="45720" rIns="0" bIns="45720" rtlCol="0" anchor="ctr">
            <a:normAutofit/>
          </a:bodyPr>
          <a:lstStyle/>
          <a:p>
            <a:r>
              <a:rPr lang="sv-SE" dirty="0"/>
              <a:t>Klicka här för att ändra format</a:t>
            </a:r>
          </a:p>
        </p:txBody>
      </p:sp>
      <p:sp>
        <p:nvSpPr>
          <p:cNvPr id="8" name="textruta 7">
            <a:extLst>
              <a:ext uri="{FF2B5EF4-FFF2-40B4-BE49-F238E27FC236}">
                <a16:creationId xmlns:a16="http://schemas.microsoft.com/office/drawing/2014/main" id="{CAEB2E3D-92F2-44E1-BB5F-C8FAE387A996}"/>
              </a:ext>
            </a:extLst>
          </p:cNvPr>
          <p:cNvSpPr txBox="1"/>
          <p:nvPr userDrawn="1"/>
        </p:nvSpPr>
        <p:spPr>
          <a:xfrm>
            <a:off x="407988" y="6454562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100" dirty="0">
                <a:solidFill>
                  <a:schemeClr val="tx1"/>
                </a:solidFill>
              </a:rPr>
              <a:t>Hållbar stad – öppen för världen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56000" y="1744652"/>
            <a:ext cx="10080000" cy="4168785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pic>
        <p:nvPicPr>
          <p:cNvPr id="9" name="Bildobjekt 8" descr="Logo" title="Logo">
            <a:extLst>
              <a:ext uri="{FF2B5EF4-FFF2-40B4-BE49-F238E27FC236}">
                <a16:creationId xmlns:a16="http://schemas.microsoft.com/office/drawing/2014/main" id="{E827BE2D-9929-4BFA-9192-B82AEC788915}"/>
              </a:ext>
            </a:extLst>
          </p:cNvPr>
          <p:cNvPicPr>
            <a:picLocks noChangeAspect="1"/>
          </p:cNvPicPr>
          <p:nvPr userDrawn="1"/>
        </p:nvPicPr>
        <p:blipFill>
          <a:blip r:embed="rId18"/>
          <a:stretch>
            <a:fillRect/>
          </a:stretch>
        </p:blipFill>
        <p:spPr>
          <a:xfrm>
            <a:off x="10297795" y="401983"/>
            <a:ext cx="1481456" cy="499915"/>
          </a:xfrm>
          <a:prstGeom prst="rect">
            <a:avLst/>
          </a:prstGeom>
        </p:spPr>
      </p:pic>
      <p:sp>
        <p:nvSpPr>
          <p:cNvPr id="7" name="Platshållare för bildnummer 1">
            <a:extLst>
              <a:ext uri="{FF2B5EF4-FFF2-40B4-BE49-F238E27FC236}">
                <a16:creationId xmlns:a16="http://schemas.microsoft.com/office/drawing/2014/main" id="{49735908-7AA6-42A8-8D13-0A080094083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 vert="horz" lIns="0" tIns="180000" rIns="0" bIns="0" rtlCol="0" anchor="b" anchorCtr="0"/>
          <a:lstStyle>
            <a:lvl1pPr algn="r">
              <a:defRPr sz="1000" b="1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</a:lstStyle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0898488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11" r:id="rId1"/>
    <p:sldLayoutId id="2147484412" r:id="rId2"/>
    <p:sldLayoutId id="2147484413" r:id="rId3"/>
    <p:sldLayoutId id="2147484414" r:id="rId4"/>
    <p:sldLayoutId id="2147484415" r:id="rId5"/>
    <p:sldLayoutId id="2147484416" r:id="rId6"/>
    <p:sldLayoutId id="2147484417" r:id="rId7"/>
    <p:sldLayoutId id="2147484418" r:id="rId8"/>
    <p:sldLayoutId id="2147484419" r:id="rId9"/>
    <p:sldLayoutId id="2147484420" r:id="rId10"/>
    <p:sldLayoutId id="2147484421" r:id="rId11"/>
    <p:sldLayoutId id="2147484422" r:id="rId12"/>
    <p:sldLayoutId id="2147484423" r:id="rId13"/>
    <p:sldLayoutId id="2147484424" r:id="rId14"/>
    <p:sldLayoutId id="2147484425" r:id="rId15"/>
    <p:sldLayoutId id="2147484426" r:id="rId16"/>
  </p:sldLayoutIdLst>
  <p:hf sldNum="0" hdr="0" ftr="0" dt="0"/>
  <p:txStyles>
    <p:titleStyle>
      <a:lvl1pPr algn="l" defTabSz="914332" rtl="0" eaLnBrk="1" latinLnBrk="0" hangingPunct="1">
        <a:lnSpc>
          <a:spcPct val="90000"/>
        </a:lnSpc>
        <a:spcBef>
          <a:spcPct val="0"/>
        </a:spcBef>
        <a:buNone/>
        <a:defRPr sz="3000" b="1" kern="0" spc="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30384" indent="-230384" algn="l" defTabSz="914332" rtl="0" eaLnBrk="1" latinLnBrk="0" hangingPunct="1">
        <a:lnSpc>
          <a:spcPct val="110000"/>
        </a:lnSpc>
        <a:spcBef>
          <a:spcPts val="600"/>
        </a:spcBef>
        <a:spcAft>
          <a:spcPts val="30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67" indent="-2303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–"/>
        <a:defRPr sz="1700" kern="1200">
          <a:solidFill>
            <a:schemeClr val="tx1"/>
          </a:solidFill>
          <a:latin typeface="+mn-lt"/>
          <a:ea typeface="+mn-ea"/>
          <a:cs typeface="+mn-cs"/>
        </a:defRPr>
      </a:lvl2pPr>
      <a:lvl3pPr marL="687548" indent="-2303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Wingdings" panose="05000000000000000000" pitchFamily="2" charset="2"/>
        <a:buChar char="§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914332" indent="-2285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1144714" indent="-2285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12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578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744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910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67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32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98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64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3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994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16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327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8" pos="3840">
          <p15:clr>
            <a:srgbClr val="F26B43"/>
          </p15:clr>
        </p15:guide>
        <p15:guide id="9" orient="horz" pos="255">
          <p15:clr>
            <a:srgbClr val="F26B43"/>
          </p15:clr>
        </p15:guide>
        <p15:guide id="10" pos="257">
          <p15:clr>
            <a:srgbClr val="F26B43"/>
          </p15:clr>
        </p15:guide>
        <p15:guide id="11" pos="7423">
          <p15:clr>
            <a:srgbClr val="F26B43"/>
          </p15:clr>
        </p15:guide>
        <p15:guide id="12" orient="horz" pos="4156">
          <p15:clr>
            <a:srgbClr val="F26B43"/>
          </p15:clr>
        </p15:guide>
        <p15:guide id="14" orient="horz" pos="1095">
          <p15:clr>
            <a:srgbClr val="F26B43"/>
          </p15:clr>
        </p15:guide>
        <p15:guide id="15" orient="horz" pos="550">
          <p15:clr>
            <a:srgbClr val="F26B43"/>
          </p15:clr>
        </p15:guide>
        <p15:guide id="16" orient="horz" pos="3725">
          <p15:clr>
            <a:srgbClr val="F26B43"/>
          </p15:clr>
        </p15:guide>
        <p15:guide id="17" orient="horz" pos="4065">
          <p15:clr>
            <a:srgbClr val="F26B43"/>
          </p15:clr>
        </p15:guide>
      </p15:sldGuideLst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tshållare för rubrik 1">
            <a:extLst>
              <a:ext uri="{FF2B5EF4-FFF2-40B4-BE49-F238E27FC236}">
                <a16:creationId xmlns:a16="http://schemas.microsoft.com/office/drawing/2014/main" id="{0F91ECD4-9258-45E0-83DE-D200F507C8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7988" y="404813"/>
            <a:ext cx="9170279" cy="736959"/>
          </a:xfrm>
          <a:prstGeom prst="rect">
            <a:avLst/>
          </a:prstGeom>
        </p:spPr>
        <p:txBody>
          <a:bodyPr vert="horz" lIns="0" tIns="45720" rIns="0" bIns="45720" rtlCol="0" anchor="ctr">
            <a:normAutofit/>
          </a:bodyPr>
          <a:lstStyle/>
          <a:p>
            <a:r>
              <a:rPr lang="sv-SE" dirty="0"/>
              <a:t>Klicka här för att ändra format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56000" y="1744652"/>
            <a:ext cx="10080000" cy="4168785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pic>
        <p:nvPicPr>
          <p:cNvPr id="9" name="Bildobjekt 8" descr="Logo" title="Logo">
            <a:extLst>
              <a:ext uri="{FF2B5EF4-FFF2-40B4-BE49-F238E27FC236}">
                <a16:creationId xmlns:a16="http://schemas.microsoft.com/office/drawing/2014/main" id="{E827BE2D-9929-4BFA-9192-B82AEC788915}"/>
              </a:ext>
            </a:extLst>
          </p:cNvPr>
          <p:cNvPicPr>
            <a:picLocks noChangeAspect="1"/>
          </p:cNvPicPr>
          <p:nvPr userDrawn="1"/>
        </p:nvPicPr>
        <p:blipFill>
          <a:blip r:embed="rId18"/>
          <a:stretch>
            <a:fillRect/>
          </a:stretch>
        </p:blipFill>
        <p:spPr>
          <a:xfrm>
            <a:off x="10297795" y="401983"/>
            <a:ext cx="1481456" cy="499915"/>
          </a:xfrm>
          <a:prstGeom prst="rect">
            <a:avLst/>
          </a:prstGeom>
        </p:spPr>
      </p:pic>
      <p:sp>
        <p:nvSpPr>
          <p:cNvPr id="7" name="textruta 6">
            <a:extLst>
              <a:ext uri="{FF2B5EF4-FFF2-40B4-BE49-F238E27FC236}">
                <a16:creationId xmlns:a16="http://schemas.microsoft.com/office/drawing/2014/main" id="{16FC2686-3742-4CA7-96AE-CD7BBA1A90F3}"/>
              </a:ext>
            </a:extLst>
          </p:cNvPr>
          <p:cNvSpPr txBox="1"/>
          <p:nvPr userDrawn="1"/>
        </p:nvSpPr>
        <p:spPr>
          <a:xfrm>
            <a:off x="407988" y="6454562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100" dirty="0">
                <a:solidFill>
                  <a:schemeClr val="tx1"/>
                </a:solidFill>
              </a:rPr>
              <a:t>Hållbar stad – öppen för världen</a:t>
            </a:r>
          </a:p>
        </p:txBody>
      </p:sp>
      <p:sp>
        <p:nvSpPr>
          <p:cNvPr id="10" name="Platshållare för bildnummer 1">
            <a:extLst>
              <a:ext uri="{FF2B5EF4-FFF2-40B4-BE49-F238E27FC236}">
                <a16:creationId xmlns:a16="http://schemas.microsoft.com/office/drawing/2014/main" id="{2A7AAA3E-885B-47E9-ACBA-A0293FCE587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 vert="horz" lIns="0" tIns="180000" rIns="0" bIns="0" rtlCol="0" anchor="b" anchorCtr="0"/>
          <a:lstStyle>
            <a:lvl1pPr algn="r">
              <a:defRPr sz="1000" b="1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</a:lstStyle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5235912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28" r:id="rId1"/>
    <p:sldLayoutId id="2147484429" r:id="rId2"/>
    <p:sldLayoutId id="2147484430" r:id="rId3"/>
    <p:sldLayoutId id="2147484431" r:id="rId4"/>
    <p:sldLayoutId id="2147484432" r:id="rId5"/>
    <p:sldLayoutId id="2147484433" r:id="rId6"/>
    <p:sldLayoutId id="2147484434" r:id="rId7"/>
    <p:sldLayoutId id="2147484435" r:id="rId8"/>
    <p:sldLayoutId id="2147484436" r:id="rId9"/>
    <p:sldLayoutId id="2147484437" r:id="rId10"/>
    <p:sldLayoutId id="2147484438" r:id="rId11"/>
    <p:sldLayoutId id="2147484439" r:id="rId12"/>
    <p:sldLayoutId id="2147484440" r:id="rId13"/>
    <p:sldLayoutId id="2147484441" r:id="rId14"/>
    <p:sldLayoutId id="2147484442" r:id="rId15"/>
    <p:sldLayoutId id="2147484443" r:id="rId16"/>
  </p:sldLayoutIdLst>
  <p:hf sldNum="0" hdr="0" ftr="0" dt="0"/>
  <p:txStyles>
    <p:titleStyle>
      <a:lvl1pPr algn="l" defTabSz="914332" rtl="0" eaLnBrk="1" latinLnBrk="0" hangingPunct="1">
        <a:lnSpc>
          <a:spcPct val="90000"/>
        </a:lnSpc>
        <a:spcBef>
          <a:spcPct val="0"/>
        </a:spcBef>
        <a:buNone/>
        <a:defRPr sz="3000" b="1" kern="0" spc="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30384" indent="-230384" algn="l" defTabSz="914332" rtl="0" eaLnBrk="1" latinLnBrk="0" hangingPunct="1">
        <a:lnSpc>
          <a:spcPct val="110000"/>
        </a:lnSpc>
        <a:spcBef>
          <a:spcPts val="600"/>
        </a:spcBef>
        <a:spcAft>
          <a:spcPts val="30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67" indent="-2303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–"/>
        <a:defRPr sz="1700" kern="1200">
          <a:solidFill>
            <a:schemeClr val="tx1"/>
          </a:solidFill>
          <a:latin typeface="+mn-lt"/>
          <a:ea typeface="+mn-ea"/>
          <a:cs typeface="+mn-cs"/>
        </a:defRPr>
      </a:lvl2pPr>
      <a:lvl3pPr marL="687548" indent="-2303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Wingdings" panose="05000000000000000000" pitchFamily="2" charset="2"/>
        <a:buChar char="§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914332" indent="-2285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1144714" indent="-2285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12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578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744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910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67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32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98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64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3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994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16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327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8" pos="3840">
          <p15:clr>
            <a:srgbClr val="F26B43"/>
          </p15:clr>
        </p15:guide>
        <p15:guide id="9" orient="horz" pos="255">
          <p15:clr>
            <a:srgbClr val="F26B43"/>
          </p15:clr>
        </p15:guide>
        <p15:guide id="10" pos="257">
          <p15:clr>
            <a:srgbClr val="F26B43"/>
          </p15:clr>
        </p15:guide>
        <p15:guide id="11" pos="7423">
          <p15:clr>
            <a:srgbClr val="F26B43"/>
          </p15:clr>
        </p15:guide>
        <p15:guide id="12" orient="horz" pos="4156">
          <p15:clr>
            <a:srgbClr val="F26B43"/>
          </p15:clr>
        </p15:guide>
        <p15:guide id="14" orient="horz" pos="1095">
          <p15:clr>
            <a:srgbClr val="F26B43"/>
          </p15:clr>
        </p15:guide>
        <p15:guide id="15" orient="horz" pos="550">
          <p15:clr>
            <a:srgbClr val="F26B43"/>
          </p15:clr>
        </p15:guide>
        <p15:guide id="16" orient="horz" pos="3725">
          <p15:clr>
            <a:srgbClr val="F26B43"/>
          </p15:clr>
        </p15:guide>
        <p15:guide id="17" orient="horz" pos="4065">
          <p15:clr>
            <a:srgbClr val="F26B43"/>
          </p15:clr>
        </p15:guide>
      </p15:sldGuideLst>
    </p:ext>
  </p:extLst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tshållare för rubrik 1">
            <a:extLst>
              <a:ext uri="{FF2B5EF4-FFF2-40B4-BE49-F238E27FC236}">
                <a16:creationId xmlns:a16="http://schemas.microsoft.com/office/drawing/2014/main" id="{0F91ECD4-9258-45E0-83DE-D200F507C8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7988" y="404813"/>
            <a:ext cx="9170279" cy="736959"/>
          </a:xfrm>
          <a:prstGeom prst="rect">
            <a:avLst/>
          </a:prstGeom>
        </p:spPr>
        <p:txBody>
          <a:bodyPr vert="horz" lIns="0" tIns="45720" rIns="0" bIns="45720" rtlCol="0" anchor="ctr">
            <a:normAutofit/>
          </a:bodyPr>
          <a:lstStyle/>
          <a:p>
            <a:r>
              <a:rPr lang="sv-SE" dirty="0"/>
              <a:t>Klicka här för att ändra format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56000" y="1744652"/>
            <a:ext cx="10080000" cy="4168785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pic>
        <p:nvPicPr>
          <p:cNvPr id="9" name="Bildobjekt 8" descr="Logo" title="Logo">
            <a:extLst>
              <a:ext uri="{FF2B5EF4-FFF2-40B4-BE49-F238E27FC236}">
                <a16:creationId xmlns:a16="http://schemas.microsoft.com/office/drawing/2014/main" id="{E827BE2D-9929-4BFA-9192-B82AEC788915}"/>
              </a:ext>
            </a:extLst>
          </p:cNvPr>
          <p:cNvPicPr>
            <a:picLocks noChangeAspect="1"/>
          </p:cNvPicPr>
          <p:nvPr userDrawn="1"/>
        </p:nvPicPr>
        <p:blipFill>
          <a:blip r:embed="rId19"/>
          <a:stretch>
            <a:fillRect/>
          </a:stretch>
        </p:blipFill>
        <p:spPr>
          <a:xfrm>
            <a:off x="10297795" y="401983"/>
            <a:ext cx="1481456" cy="499915"/>
          </a:xfrm>
          <a:prstGeom prst="rect">
            <a:avLst/>
          </a:prstGeom>
        </p:spPr>
      </p:pic>
      <p:sp>
        <p:nvSpPr>
          <p:cNvPr id="7" name="textruta 6">
            <a:extLst>
              <a:ext uri="{FF2B5EF4-FFF2-40B4-BE49-F238E27FC236}">
                <a16:creationId xmlns:a16="http://schemas.microsoft.com/office/drawing/2014/main" id="{7DFF76B2-A88A-470E-B646-73BDC425A6E8}"/>
              </a:ext>
            </a:extLst>
          </p:cNvPr>
          <p:cNvSpPr txBox="1"/>
          <p:nvPr userDrawn="1"/>
        </p:nvSpPr>
        <p:spPr>
          <a:xfrm>
            <a:off x="407988" y="6454562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100" dirty="0">
                <a:solidFill>
                  <a:schemeClr val="tx1"/>
                </a:solidFill>
              </a:rPr>
              <a:t>Hållbar stad – öppen för världen</a:t>
            </a:r>
          </a:p>
        </p:txBody>
      </p:sp>
      <p:sp>
        <p:nvSpPr>
          <p:cNvPr id="10" name="Platshållare för bildnummer 1">
            <a:extLst>
              <a:ext uri="{FF2B5EF4-FFF2-40B4-BE49-F238E27FC236}">
                <a16:creationId xmlns:a16="http://schemas.microsoft.com/office/drawing/2014/main" id="{4D8D5E03-09FD-47B8-83A3-7C8B23D877B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 vert="horz" lIns="0" tIns="180000" rIns="0" bIns="0" rtlCol="0" anchor="b" anchorCtr="0"/>
          <a:lstStyle>
            <a:lvl1pPr algn="r">
              <a:defRPr sz="1000" b="1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</a:lstStyle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0969367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45" r:id="rId1"/>
    <p:sldLayoutId id="2147484446" r:id="rId2"/>
    <p:sldLayoutId id="2147484447" r:id="rId3"/>
    <p:sldLayoutId id="2147484448" r:id="rId4"/>
    <p:sldLayoutId id="2147484449" r:id="rId5"/>
    <p:sldLayoutId id="2147484450" r:id="rId6"/>
    <p:sldLayoutId id="2147484451" r:id="rId7"/>
    <p:sldLayoutId id="2147484452" r:id="rId8"/>
    <p:sldLayoutId id="2147484453" r:id="rId9"/>
    <p:sldLayoutId id="2147484454" r:id="rId10"/>
    <p:sldLayoutId id="2147484455" r:id="rId11"/>
    <p:sldLayoutId id="2147484456" r:id="rId12"/>
    <p:sldLayoutId id="2147484457" r:id="rId13"/>
    <p:sldLayoutId id="2147484458" r:id="rId14"/>
    <p:sldLayoutId id="2147484459" r:id="rId15"/>
    <p:sldLayoutId id="2147484460" r:id="rId16"/>
    <p:sldLayoutId id="2147484529" r:id="rId17"/>
  </p:sldLayoutIdLst>
  <p:hf sldNum="0" hdr="0" ftr="0" dt="0"/>
  <p:txStyles>
    <p:titleStyle>
      <a:lvl1pPr algn="l" defTabSz="914332" rtl="0" eaLnBrk="1" latinLnBrk="0" hangingPunct="1">
        <a:lnSpc>
          <a:spcPct val="90000"/>
        </a:lnSpc>
        <a:spcBef>
          <a:spcPct val="0"/>
        </a:spcBef>
        <a:buNone/>
        <a:defRPr sz="3000" b="1" kern="0" spc="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30384" indent="-230384" algn="l" defTabSz="914332" rtl="0" eaLnBrk="1" latinLnBrk="0" hangingPunct="1">
        <a:lnSpc>
          <a:spcPct val="110000"/>
        </a:lnSpc>
        <a:spcBef>
          <a:spcPts val="600"/>
        </a:spcBef>
        <a:spcAft>
          <a:spcPts val="30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67" indent="-2303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–"/>
        <a:defRPr sz="1700" kern="1200">
          <a:solidFill>
            <a:schemeClr val="tx1"/>
          </a:solidFill>
          <a:latin typeface="+mn-lt"/>
          <a:ea typeface="+mn-ea"/>
          <a:cs typeface="+mn-cs"/>
        </a:defRPr>
      </a:lvl2pPr>
      <a:lvl3pPr marL="687548" indent="-2303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Wingdings" panose="05000000000000000000" pitchFamily="2" charset="2"/>
        <a:buChar char="§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914332" indent="-2285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1144714" indent="-2285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12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578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744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910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67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32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98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64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3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994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16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327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8" pos="3840">
          <p15:clr>
            <a:srgbClr val="F26B43"/>
          </p15:clr>
        </p15:guide>
        <p15:guide id="9" orient="horz" pos="255">
          <p15:clr>
            <a:srgbClr val="F26B43"/>
          </p15:clr>
        </p15:guide>
        <p15:guide id="10" pos="257">
          <p15:clr>
            <a:srgbClr val="F26B43"/>
          </p15:clr>
        </p15:guide>
        <p15:guide id="11" pos="7423">
          <p15:clr>
            <a:srgbClr val="F26B43"/>
          </p15:clr>
        </p15:guide>
        <p15:guide id="12" orient="horz" pos="4156">
          <p15:clr>
            <a:srgbClr val="F26B43"/>
          </p15:clr>
        </p15:guide>
        <p15:guide id="14" orient="horz" pos="1095">
          <p15:clr>
            <a:srgbClr val="F26B43"/>
          </p15:clr>
        </p15:guide>
        <p15:guide id="15" orient="horz" pos="550">
          <p15:clr>
            <a:srgbClr val="F26B43"/>
          </p15:clr>
        </p15:guide>
        <p15:guide id="16" orient="horz" pos="3725">
          <p15:clr>
            <a:srgbClr val="F26B43"/>
          </p15:clr>
        </p15:guide>
        <p15:guide id="17" orient="horz" pos="4065">
          <p15:clr>
            <a:srgbClr val="F26B43"/>
          </p15:clr>
        </p15:guide>
      </p15:sldGuideLst>
    </p:ext>
  </p:extLst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tshållare för rubrik 1">
            <a:extLst>
              <a:ext uri="{FF2B5EF4-FFF2-40B4-BE49-F238E27FC236}">
                <a16:creationId xmlns:a16="http://schemas.microsoft.com/office/drawing/2014/main" id="{0F91ECD4-9258-45E0-83DE-D200F507C8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7988" y="404813"/>
            <a:ext cx="9170279" cy="736959"/>
          </a:xfrm>
          <a:prstGeom prst="rect">
            <a:avLst/>
          </a:prstGeom>
        </p:spPr>
        <p:txBody>
          <a:bodyPr vert="horz" lIns="0" tIns="45720" rIns="0" bIns="45720" rtlCol="0" anchor="ctr">
            <a:normAutofit/>
          </a:bodyPr>
          <a:lstStyle/>
          <a:p>
            <a:r>
              <a:rPr lang="sv-SE" dirty="0"/>
              <a:t>Klicka här för att ändra format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56000" y="1744652"/>
            <a:ext cx="10080000" cy="4168785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pic>
        <p:nvPicPr>
          <p:cNvPr id="9" name="Bildobjekt 8" descr="Logo" title="Logo">
            <a:extLst>
              <a:ext uri="{FF2B5EF4-FFF2-40B4-BE49-F238E27FC236}">
                <a16:creationId xmlns:a16="http://schemas.microsoft.com/office/drawing/2014/main" id="{E827BE2D-9929-4BFA-9192-B82AEC788915}"/>
              </a:ext>
            </a:extLst>
          </p:cNvPr>
          <p:cNvPicPr>
            <a:picLocks noChangeAspect="1"/>
          </p:cNvPicPr>
          <p:nvPr userDrawn="1"/>
        </p:nvPicPr>
        <p:blipFill>
          <a:blip r:embed="rId18"/>
          <a:stretch>
            <a:fillRect/>
          </a:stretch>
        </p:blipFill>
        <p:spPr>
          <a:xfrm>
            <a:off x="10297795" y="401983"/>
            <a:ext cx="1481456" cy="499915"/>
          </a:xfrm>
          <a:prstGeom prst="rect">
            <a:avLst/>
          </a:prstGeom>
        </p:spPr>
      </p:pic>
      <p:sp>
        <p:nvSpPr>
          <p:cNvPr id="7" name="textruta 6">
            <a:extLst>
              <a:ext uri="{FF2B5EF4-FFF2-40B4-BE49-F238E27FC236}">
                <a16:creationId xmlns:a16="http://schemas.microsoft.com/office/drawing/2014/main" id="{F4542BD5-103E-4DB5-88FB-E05DB9624044}"/>
              </a:ext>
            </a:extLst>
          </p:cNvPr>
          <p:cNvSpPr txBox="1"/>
          <p:nvPr userDrawn="1"/>
        </p:nvSpPr>
        <p:spPr>
          <a:xfrm>
            <a:off x="407988" y="6454562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1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Hållbar stad – öppen för världen</a:t>
            </a:r>
          </a:p>
        </p:txBody>
      </p:sp>
      <p:sp>
        <p:nvSpPr>
          <p:cNvPr id="10" name="Platshållare för bildnummer 1">
            <a:extLst>
              <a:ext uri="{FF2B5EF4-FFF2-40B4-BE49-F238E27FC236}">
                <a16:creationId xmlns:a16="http://schemas.microsoft.com/office/drawing/2014/main" id="{ACAA70FC-8994-456B-8FC6-D537F840626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 vert="horz" lIns="0" tIns="180000" rIns="0" bIns="0" rtlCol="0" anchor="b" anchorCtr="0"/>
          <a:lstStyle>
            <a:lvl1pPr algn="r">
              <a:defRPr sz="1000" b="1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</a:lstStyle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94595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62" r:id="rId1"/>
    <p:sldLayoutId id="2147484463" r:id="rId2"/>
    <p:sldLayoutId id="2147484464" r:id="rId3"/>
    <p:sldLayoutId id="2147484465" r:id="rId4"/>
    <p:sldLayoutId id="2147484466" r:id="rId5"/>
    <p:sldLayoutId id="2147484467" r:id="rId6"/>
    <p:sldLayoutId id="2147484468" r:id="rId7"/>
    <p:sldLayoutId id="2147484469" r:id="rId8"/>
    <p:sldLayoutId id="2147484470" r:id="rId9"/>
    <p:sldLayoutId id="2147484471" r:id="rId10"/>
    <p:sldLayoutId id="2147484472" r:id="rId11"/>
    <p:sldLayoutId id="2147484473" r:id="rId12"/>
    <p:sldLayoutId id="2147484474" r:id="rId13"/>
    <p:sldLayoutId id="2147484475" r:id="rId14"/>
    <p:sldLayoutId id="2147484476" r:id="rId15"/>
    <p:sldLayoutId id="2147484477" r:id="rId16"/>
  </p:sldLayoutIdLst>
  <p:hf sldNum="0" hdr="0" ftr="0" dt="0"/>
  <p:txStyles>
    <p:titleStyle>
      <a:lvl1pPr algn="l" defTabSz="914332" rtl="0" eaLnBrk="1" latinLnBrk="0" hangingPunct="1">
        <a:lnSpc>
          <a:spcPct val="90000"/>
        </a:lnSpc>
        <a:spcBef>
          <a:spcPct val="0"/>
        </a:spcBef>
        <a:buNone/>
        <a:defRPr sz="3000" b="1" kern="0" spc="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30384" indent="-230384" algn="l" defTabSz="914332" rtl="0" eaLnBrk="1" latinLnBrk="0" hangingPunct="1">
        <a:lnSpc>
          <a:spcPct val="110000"/>
        </a:lnSpc>
        <a:spcBef>
          <a:spcPts val="600"/>
        </a:spcBef>
        <a:spcAft>
          <a:spcPts val="30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67" indent="-2303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–"/>
        <a:defRPr sz="1700" kern="1200">
          <a:solidFill>
            <a:schemeClr val="tx1"/>
          </a:solidFill>
          <a:latin typeface="+mn-lt"/>
          <a:ea typeface="+mn-ea"/>
          <a:cs typeface="+mn-cs"/>
        </a:defRPr>
      </a:lvl2pPr>
      <a:lvl3pPr marL="687548" indent="-2303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Wingdings" panose="05000000000000000000" pitchFamily="2" charset="2"/>
        <a:buChar char="§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914332" indent="-2285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1144714" indent="-2285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12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578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744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910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67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32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98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64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3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994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16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327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8" pos="3840">
          <p15:clr>
            <a:srgbClr val="F26B43"/>
          </p15:clr>
        </p15:guide>
        <p15:guide id="9" orient="horz" pos="255">
          <p15:clr>
            <a:srgbClr val="F26B43"/>
          </p15:clr>
        </p15:guide>
        <p15:guide id="10" pos="257">
          <p15:clr>
            <a:srgbClr val="F26B43"/>
          </p15:clr>
        </p15:guide>
        <p15:guide id="11" pos="7423">
          <p15:clr>
            <a:srgbClr val="F26B43"/>
          </p15:clr>
        </p15:guide>
        <p15:guide id="12" orient="horz" pos="4156">
          <p15:clr>
            <a:srgbClr val="F26B43"/>
          </p15:clr>
        </p15:guide>
        <p15:guide id="14" orient="horz" pos="1095">
          <p15:clr>
            <a:srgbClr val="F26B43"/>
          </p15:clr>
        </p15:guide>
        <p15:guide id="15" orient="horz" pos="550">
          <p15:clr>
            <a:srgbClr val="F26B43"/>
          </p15:clr>
        </p15:guide>
        <p15:guide id="16" orient="horz" pos="3725">
          <p15:clr>
            <a:srgbClr val="F26B43"/>
          </p15:clr>
        </p15:guide>
        <p15:guide id="17" orient="horz" pos="4065">
          <p15:clr>
            <a:srgbClr val="F26B43"/>
          </p15:clr>
        </p15:guide>
      </p15:sldGuideLst>
    </p:ext>
  </p:extLst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tshållare för rubrik 1">
            <a:extLst>
              <a:ext uri="{FF2B5EF4-FFF2-40B4-BE49-F238E27FC236}">
                <a16:creationId xmlns:a16="http://schemas.microsoft.com/office/drawing/2014/main" id="{0F91ECD4-9258-45E0-83DE-D200F507C8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7988" y="404813"/>
            <a:ext cx="9170279" cy="736959"/>
          </a:xfrm>
          <a:prstGeom prst="rect">
            <a:avLst/>
          </a:prstGeom>
        </p:spPr>
        <p:txBody>
          <a:bodyPr vert="horz" lIns="0" tIns="45720" rIns="0" bIns="45720" rtlCol="0" anchor="ctr">
            <a:normAutofit/>
          </a:bodyPr>
          <a:lstStyle/>
          <a:p>
            <a:r>
              <a:rPr lang="sv-SE" dirty="0"/>
              <a:t>Klicka här för att ändra format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56000" y="1744652"/>
            <a:ext cx="10080000" cy="4168785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pic>
        <p:nvPicPr>
          <p:cNvPr id="9" name="Bildobjekt 8" descr="Logo" title="Logo">
            <a:extLst>
              <a:ext uri="{FF2B5EF4-FFF2-40B4-BE49-F238E27FC236}">
                <a16:creationId xmlns:a16="http://schemas.microsoft.com/office/drawing/2014/main" id="{E827BE2D-9929-4BFA-9192-B82AEC788915}"/>
              </a:ext>
            </a:extLst>
          </p:cNvPr>
          <p:cNvPicPr>
            <a:picLocks noChangeAspect="1"/>
          </p:cNvPicPr>
          <p:nvPr userDrawn="1"/>
        </p:nvPicPr>
        <p:blipFill>
          <a:blip r:embed="rId18"/>
          <a:stretch>
            <a:fillRect/>
          </a:stretch>
        </p:blipFill>
        <p:spPr>
          <a:xfrm>
            <a:off x="10297795" y="401983"/>
            <a:ext cx="1481456" cy="499915"/>
          </a:xfrm>
          <a:prstGeom prst="rect">
            <a:avLst/>
          </a:prstGeom>
        </p:spPr>
      </p:pic>
      <p:sp>
        <p:nvSpPr>
          <p:cNvPr id="7" name="textruta 6">
            <a:extLst>
              <a:ext uri="{FF2B5EF4-FFF2-40B4-BE49-F238E27FC236}">
                <a16:creationId xmlns:a16="http://schemas.microsoft.com/office/drawing/2014/main" id="{BA98ADB3-7E4F-4041-B143-C1933A3E0DE3}"/>
              </a:ext>
            </a:extLst>
          </p:cNvPr>
          <p:cNvSpPr txBox="1"/>
          <p:nvPr userDrawn="1"/>
        </p:nvSpPr>
        <p:spPr>
          <a:xfrm>
            <a:off x="407988" y="6454562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1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Hållbar stad – öppen för världen</a:t>
            </a:r>
          </a:p>
        </p:txBody>
      </p:sp>
      <p:sp>
        <p:nvSpPr>
          <p:cNvPr id="10" name="Platshållare för bildnummer 1">
            <a:extLst>
              <a:ext uri="{FF2B5EF4-FFF2-40B4-BE49-F238E27FC236}">
                <a16:creationId xmlns:a16="http://schemas.microsoft.com/office/drawing/2014/main" id="{3F2844B7-CEF6-4069-B35D-9858A878998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 vert="horz" lIns="0" tIns="180000" rIns="0" bIns="0" rtlCol="0" anchor="b" anchorCtr="0"/>
          <a:lstStyle>
            <a:lvl1pPr algn="r">
              <a:defRPr sz="1000" b="1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</a:lstStyle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7577711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79" r:id="rId1"/>
    <p:sldLayoutId id="2147484480" r:id="rId2"/>
    <p:sldLayoutId id="2147484481" r:id="rId3"/>
    <p:sldLayoutId id="2147484482" r:id="rId4"/>
    <p:sldLayoutId id="2147484483" r:id="rId5"/>
    <p:sldLayoutId id="2147484484" r:id="rId6"/>
    <p:sldLayoutId id="2147484485" r:id="rId7"/>
    <p:sldLayoutId id="2147484486" r:id="rId8"/>
    <p:sldLayoutId id="2147484487" r:id="rId9"/>
    <p:sldLayoutId id="2147484488" r:id="rId10"/>
    <p:sldLayoutId id="2147484489" r:id="rId11"/>
    <p:sldLayoutId id="2147484490" r:id="rId12"/>
    <p:sldLayoutId id="2147484491" r:id="rId13"/>
    <p:sldLayoutId id="2147484492" r:id="rId14"/>
    <p:sldLayoutId id="2147484493" r:id="rId15"/>
    <p:sldLayoutId id="2147484494" r:id="rId16"/>
  </p:sldLayoutIdLst>
  <p:hf sldNum="0" hdr="0" ftr="0" dt="0"/>
  <p:txStyles>
    <p:titleStyle>
      <a:lvl1pPr algn="l" defTabSz="914332" rtl="0" eaLnBrk="1" latinLnBrk="0" hangingPunct="1">
        <a:lnSpc>
          <a:spcPct val="90000"/>
        </a:lnSpc>
        <a:spcBef>
          <a:spcPct val="0"/>
        </a:spcBef>
        <a:buNone/>
        <a:defRPr sz="3000" b="1" kern="0" spc="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30384" indent="-230384" algn="l" defTabSz="914332" rtl="0" eaLnBrk="1" latinLnBrk="0" hangingPunct="1">
        <a:lnSpc>
          <a:spcPct val="110000"/>
        </a:lnSpc>
        <a:spcBef>
          <a:spcPts val="600"/>
        </a:spcBef>
        <a:spcAft>
          <a:spcPts val="30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67" indent="-2303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–"/>
        <a:defRPr sz="1700" kern="1200">
          <a:solidFill>
            <a:schemeClr val="tx1"/>
          </a:solidFill>
          <a:latin typeface="+mn-lt"/>
          <a:ea typeface="+mn-ea"/>
          <a:cs typeface="+mn-cs"/>
        </a:defRPr>
      </a:lvl2pPr>
      <a:lvl3pPr marL="687548" indent="-2303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Wingdings" panose="05000000000000000000" pitchFamily="2" charset="2"/>
        <a:buChar char="§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914332" indent="-2285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1144714" indent="-2285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12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578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744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910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67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32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98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64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3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994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16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327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8" pos="3840">
          <p15:clr>
            <a:srgbClr val="F26B43"/>
          </p15:clr>
        </p15:guide>
        <p15:guide id="9" orient="horz" pos="255">
          <p15:clr>
            <a:srgbClr val="F26B43"/>
          </p15:clr>
        </p15:guide>
        <p15:guide id="10" pos="257">
          <p15:clr>
            <a:srgbClr val="F26B43"/>
          </p15:clr>
        </p15:guide>
        <p15:guide id="11" pos="7423">
          <p15:clr>
            <a:srgbClr val="F26B43"/>
          </p15:clr>
        </p15:guide>
        <p15:guide id="12" orient="horz" pos="4156">
          <p15:clr>
            <a:srgbClr val="F26B43"/>
          </p15:clr>
        </p15:guide>
        <p15:guide id="14" orient="horz" pos="1095">
          <p15:clr>
            <a:srgbClr val="F26B43"/>
          </p15:clr>
        </p15:guide>
        <p15:guide id="15" orient="horz" pos="550">
          <p15:clr>
            <a:srgbClr val="F26B43"/>
          </p15:clr>
        </p15:guide>
        <p15:guide id="16" orient="horz" pos="3725">
          <p15:clr>
            <a:srgbClr val="F26B43"/>
          </p15:clr>
        </p15:guide>
        <p15:guide id="17" orient="horz" pos="4065">
          <p15:clr>
            <a:srgbClr val="F26B43"/>
          </p15:clr>
        </p15:guide>
      </p15:sldGuideLst>
    </p:ext>
  </p:extLst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tshållare för rubrik 1">
            <a:extLst>
              <a:ext uri="{FF2B5EF4-FFF2-40B4-BE49-F238E27FC236}">
                <a16:creationId xmlns:a16="http://schemas.microsoft.com/office/drawing/2014/main" id="{0F91ECD4-9258-45E0-83DE-D200F507C8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7988" y="404813"/>
            <a:ext cx="9170279" cy="736959"/>
          </a:xfrm>
          <a:prstGeom prst="rect">
            <a:avLst/>
          </a:prstGeom>
        </p:spPr>
        <p:txBody>
          <a:bodyPr vert="horz" lIns="0" tIns="45720" rIns="0" bIns="45720" rtlCol="0" anchor="ctr">
            <a:normAutofit/>
          </a:bodyPr>
          <a:lstStyle/>
          <a:p>
            <a:r>
              <a:rPr lang="sv-SE" dirty="0"/>
              <a:t>Klicka här för att ändra format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56000" y="1744652"/>
            <a:ext cx="10080000" cy="4168785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pic>
        <p:nvPicPr>
          <p:cNvPr id="9" name="Bildobjekt 8" descr="Logo" title="Logo">
            <a:extLst>
              <a:ext uri="{FF2B5EF4-FFF2-40B4-BE49-F238E27FC236}">
                <a16:creationId xmlns:a16="http://schemas.microsoft.com/office/drawing/2014/main" id="{E827BE2D-9929-4BFA-9192-B82AEC788915}"/>
              </a:ext>
            </a:extLst>
          </p:cNvPr>
          <p:cNvPicPr>
            <a:picLocks noChangeAspect="1"/>
          </p:cNvPicPr>
          <p:nvPr userDrawn="1"/>
        </p:nvPicPr>
        <p:blipFill>
          <a:blip r:embed="rId18"/>
          <a:stretch>
            <a:fillRect/>
          </a:stretch>
        </p:blipFill>
        <p:spPr>
          <a:xfrm>
            <a:off x="10297795" y="401983"/>
            <a:ext cx="1481456" cy="499915"/>
          </a:xfrm>
          <a:prstGeom prst="rect">
            <a:avLst/>
          </a:prstGeom>
        </p:spPr>
      </p:pic>
      <p:sp>
        <p:nvSpPr>
          <p:cNvPr id="7" name="textruta 6">
            <a:extLst>
              <a:ext uri="{FF2B5EF4-FFF2-40B4-BE49-F238E27FC236}">
                <a16:creationId xmlns:a16="http://schemas.microsoft.com/office/drawing/2014/main" id="{C30862AA-79CD-47D7-A508-195920CF797F}"/>
              </a:ext>
            </a:extLst>
          </p:cNvPr>
          <p:cNvSpPr txBox="1"/>
          <p:nvPr userDrawn="1"/>
        </p:nvSpPr>
        <p:spPr>
          <a:xfrm>
            <a:off x="407988" y="6454562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100" dirty="0">
                <a:solidFill>
                  <a:schemeClr val="tx1"/>
                </a:solidFill>
              </a:rPr>
              <a:t>Hållbar stad – öppen för världen</a:t>
            </a:r>
          </a:p>
        </p:txBody>
      </p:sp>
      <p:sp>
        <p:nvSpPr>
          <p:cNvPr id="10" name="Platshållare för bildnummer 1">
            <a:extLst>
              <a:ext uri="{FF2B5EF4-FFF2-40B4-BE49-F238E27FC236}">
                <a16:creationId xmlns:a16="http://schemas.microsoft.com/office/drawing/2014/main" id="{0B5FE696-6F97-4D3C-86EA-DA1B9AC17F4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 vert="horz" lIns="0" tIns="180000" rIns="0" bIns="0" rtlCol="0" anchor="b" anchorCtr="0"/>
          <a:lstStyle>
            <a:lvl1pPr algn="r">
              <a:defRPr sz="1000" b="1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</a:lstStyle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988334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96" r:id="rId1"/>
    <p:sldLayoutId id="2147484497" r:id="rId2"/>
    <p:sldLayoutId id="2147484498" r:id="rId3"/>
    <p:sldLayoutId id="2147484499" r:id="rId4"/>
    <p:sldLayoutId id="2147484500" r:id="rId5"/>
    <p:sldLayoutId id="2147484501" r:id="rId6"/>
    <p:sldLayoutId id="2147484502" r:id="rId7"/>
    <p:sldLayoutId id="2147484503" r:id="rId8"/>
    <p:sldLayoutId id="2147484504" r:id="rId9"/>
    <p:sldLayoutId id="2147484505" r:id="rId10"/>
    <p:sldLayoutId id="2147484506" r:id="rId11"/>
    <p:sldLayoutId id="2147484507" r:id="rId12"/>
    <p:sldLayoutId id="2147484508" r:id="rId13"/>
    <p:sldLayoutId id="2147484509" r:id="rId14"/>
    <p:sldLayoutId id="2147484510" r:id="rId15"/>
    <p:sldLayoutId id="2147484511" r:id="rId16"/>
  </p:sldLayoutIdLst>
  <p:hf sldNum="0" hdr="0" ftr="0" dt="0"/>
  <p:txStyles>
    <p:titleStyle>
      <a:lvl1pPr algn="l" defTabSz="914332" rtl="0" eaLnBrk="1" latinLnBrk="0" hangingPunct="1">
        <a:lnSpc>
          <a:spcPct val="90000"/>
        </a:lnSpc>
        <a:spcBef>
          <a:spcPct val="0"/>
        </a:spcBef>
        <a:buNone/>
        <a:defRPr sz="3000" b="1" kern="0" spc="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30384" indent="-230384" algn="l" defTabSz="914332" rtl="0" eaLnBrk="1" latinLnBrk="0" hangingPunct="1">
        <a:lnSpc>
          <a:spcPct val="110000"/>
        </a:lnSpc>
        <a:spcBef>
          <a:spcPts val="600"/>
        </a:spcBef>
        <a:spcAft>
          <a:spcPts val="30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67" indent="-2303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–"/>
        <a:defRPr sz="1700" kern="1200">
          <a:solidFill>
            <a:schemeClr val="tx1"/>
          </a:solidFill>
          <a:latin typeface="+mn-lt"/>
          <a:ea typeface="+mn-ea"/>
          <a:cs typeface="+mn-cs"/>
        </a:defRPr>
      </a:lvl2pPr>
      <a:lvl3pPr marL="687548" indent="-2303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Wingdings" panose="05000000000000000000" pitchFamily="2" charset="2"/>
        <a:buChar char="§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914332" indent="-2285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1144714" indent="-2285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12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578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744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910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67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32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98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64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3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994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16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327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8" pos="3840">
          <p15:clr>
            <a:srgbClr val="F26B43"/>
          </p15:clr>
        </p15:guide>
        <p15:guide id="9" orient="horz" pos="255">
          <p15:clr>
            <a:srgbClr val="F26B43"/>
          </p15:clr>
        </p15:guide>
        <p15:guide id="10" pos="257">
          <p15:clr>
            <a:srgbClr val="F26B43"/>
          </p15:clr>
        </p15:guide>
        <p15:guide id="11" pos="7423">
          <p15:clr>
            <a:srgbClr val="F26B43"/>
          </p15:clr>
        </p15:guide>
        <p15:guide id="12" orient="horz" pos="4156">
          <p15:clr>
            <a:srgbClr val="F26B43"/>
          </p15:clr>
        </p15:guide>
        <p15:guide id="14" orient="horz" pos="1095">
          <p15:clr>
            <a:srgbClr val="F26B43"/>
          </p15:clr>
        </p15:guide>
        <p15:guide id="15" orient="horz" pos="550">
          <p15:clr>
            <a:srgbClr val="F26B43"/>
          </p15:clr>
        </p15:guide>
        <p15:guide id="16" orient="horz" pos="3725">
          <p15:clr>
            <a:srgbClr val="F26B43"/>
          </p15:clr>
        </p15:guide>
        <p15:guide id="17" orient="horz" pos="4065">
          <p15:clr>
            <a:srgbClr val="F26B43"/>
          </p15:clr>
        </p15:guide>
      </p15:sldGuideLst>
    </p:ext>
  </p:extLst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tshållare för rubrik 1">
            <a:extLst>
              <a:ext uri="{FF2B5EF4-FFF2-40B4-BE49-F238E27FC236}">
                <a16:creationId xmlns:a16="http://schemas.microsoft.com/office/drawing/2014/main" id="{0F91ECD4-9258-45E0-83DE-D200F507C8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7988" y="404813"/>
            <a:ext cx="9170279" cy="736959"/>
          </a:xfrm>
          <a:prstGeom prst="rect">
            <a:avLst/>
          </a:prstGeom>
        </p:spPr>
        <p:txBody>
          <a:bodyPr vert="horz" lIns="0" tIns="45720" rIns="0" bIns="45720" rtlCol="0" anchor="ctr">
            <a:normAutofit/>
          </a:bodyPr>
          <a:lstStyle/>
          <a:p>
            <a:r>
              <a:rPr lang="sv-SE" dirty="0"/>
              <a:t>Klicka här för att ändra format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56000" y="1744652"/>
            <a:ext cx="10080000" cy="4168785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pic>
        <p:nvPicPr>
          <p:cNvPr id="9" name="Bildobjekt 8" descr="Logo" title="Logo">
            <a:extLst>
              <a:ext uri="{FF2B5EF4-FFF2-40B4-BE49-F238E27FC236}">
                <a16:creationId xmlns:a16="http://schemas.microsoft.com/office/drawing/2014/main" id="{E827BE2D-9929-4BFA-9192-B82AEC788915}"/>
              </a:ext>
            </a:extLst>
          </p:cNvPr>
          <p:cNvPicPr>
            <a:picLocks noChangeAspect="1"/>
          </p:cNvPicPr>
          <p:nvPr userDrawn="1"/>
        </p:nvPicPr>
        <p:blipFill>
          <a:blip r:embed="rId18"/>
          <a:stretch>
            <a:fillRect/>
          </a:stretch>
        </p:blipFill>
        <p:spPr>
          <a:xfrm>
            <a:off x="10297795" y="401983"/>
            <a:ext cx="1481456" cy="499915"/>
          </a:xfrm>
          <a:prstGeom prst="rect">
            <a:avLst/>
          </a:prstGeom>
        </p:spPr>
      </p:pic>
      <p:sp>
        <p:nvSpPr>
          <p:cNvPr id="7" name="textruta 6">
            <a:extLst>
              <a:ext uri="{FF2B5EF4-FFF2-40B4-BE49-F238E27FC236}">
                <a16:creationId xmlns:a16="http://schemas.microsoft.com/office/drawing/2014/main" id="{06A2100A-00F3-4208-962E-587779F2E0C0}"/>
              </a:ext>
            </a:extLst>
          </p:cNvPr>
          <p:cNvSpPr txBox="1"/>
          <p:nvPr userDrawn="1"/>
        </p:nvSpPr>
        <p:spPr>
          <a:xfrm>
            <a:off x="407988" y="6454562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1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Hållbar stad – öppen för världen</a:t>
            </a:r>
          </a:p>
        </p:txBody>
      </p:sp>
      <p:sp>
        <p:nvSpPr>
          <p:cNvPr id="10" name="Platshållare för bildnummer 1">
            <a:extLst>
              <a:ext uri="{FF2B5EF4-FFF2-40B4-BE49-F238E27FC236}">
                <a16:creationId xmlns:a16="http://schemas.microsoft.com/office/drawing/2014/main" id="{F508861A-5DB9-448E-9A9B-FD5CEF06B17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 vert="horz" lIns="0" tIns="180000" rIns="0" bIns="0" rtlCol="0" anchor="b" anchorCtr="0"/>
          <a:lstStyle>
            <a:lvl1pPr algn="r">
              <a:defRPr sz="1000" b="1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</a:lstStyle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0827682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513" r:id="rId1"/>
    <p:sldLayoutId id="2147484514" r:id="rId2"/>
    <p:sldLayoutId id="2147484515" r:id="rId3"/>
    <p:sldLayoutId id="2147484516" r:id="rId4"/>
    <p:sldLayoutId id="2147484517" r:id="rId5"/>
    <p:sldLayoutId id="2147484518" r:id="rId6"/>
    <p:sldLayoutId id="2147484519" r:id="rId7"/>
    <p:sldLayoutId id="2147484520" r:id="rId8"/>
    <p:sldLayoutId id="2147484521" r:id="rId9"/>
    <p:sldLayoutId id="2147484522" r:id="rId10"/>
    <p:sldLayoutId id="2147484523" r:id="rId11"/>
    <p:sldLayoutId id="2147484524" r:id="rId12"/>
    <p:sldLayoutId id="2147484525" r:id="rId13"/>
    <p:sldLayoutId id="2147484526" r:id="rId14"/>
    <p:sldLayoutId id="2147484527" r:id="rId15"/>
    <p:sldLayoutId id="2147484528" r:id="rId16"/>
  </p:sldLayoutIdLst>
  <p:hf sldNum="0" hdr="0" ftr="0" dt="0"/>
  <p:txStyles>
    <p:titleStyle>
      <a:lvl1pPr algn="l" defTabSz="914332" rtl="0" eaLnBrk="1" latinLnBrk="0" hangingPunct="1">
        <a:lnSpc>
          <a:spcPct val="90000"/>
        </a:lnSpc>
        <a:spcBef>
          <a:spcPct val="0"/>
        </a:spcBef>
        <a:buNone/>
        <a:defRPr sz="3000" b="1" kern="0" spc="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30384" indent="-230384" algn="l" defTabSz="914332" rtl="0" eaLnBrk="1" latinLnBrk="0" hangingPunct="1">
        <a:lnSpc>
          <a:spcPct val="110000"/>
        </a:lnSpc>
        <a:spcBef>
          <a:spcPts val="600"/>
        </a:spcBef>
        <a:spcAft>
          <a:spcPts val="30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67" indent="-2303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–"/>
        <a:defRPr sz="1700" kern="1200">
          <a:solidFill>
            <a:schemeClr val="tx1"/>
          </a:solidFill>
          <a:latin typeface="+mn-lt"/>
          <a:ea typeface="+mn-ea"/>
          <a:cs typeface="+mn-cs"/>
        </a:defRPr>
      </a:lvl2pPr>
      <a:lvl3pPr marL="687548" indent="-2303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Wingdings" panose="05000000000000000000" pitchFamily="2" charset="2"/>
        <a:buChar char="§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914332" indent="-2285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1144714" indent="-2285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12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578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744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910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67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32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98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64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3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994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16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327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8" pos="3840">
          <p15:clr>
            <a:srgbClr val="F26B43"/>
          </p15:clr>
        </p15:guide>
        <p15:guide id="9" orient="horz" pos="255">
          <p15:clr>
            <a:srgbClr val="F26B43"/>
          </p15:clr>
        </p15:guide>
        <p15:guide id="10" pos="257">
          <p15:clr>
            <a:srgbClr val="F26B43"/>
          </p15:clr>
        </p15:guide>
        <p15:guide id="11" pos="7423">
          <p15:clr>
            <a:srgbClr val="F26B43"/>
          </p15:clr>
        </p15:guide>
        <p15:guide id="12" orient="horz" pos="4156">
          <p15:clr>
            <a:srgbClr val="F26B43"/>
          </p15:clr>
        </p15:guide>
        <p15:guide id="14" orient="horz" pos="1095">
          <p15:clr>
            <a:srgbClr val="F26B43"/>
          </p15:clr>
        </p15:guide>
        <p15:guide id="15" orient="horz" pos="550">
          <p15:clr>
            <a:srgbClr val="F26B43"/>
          </p15:clr>
        </p15:guide>
        <p15:guide id="16" orient="horz" pos="3725">
          <p15:clr>
            <a:srgbClr val="F26B43"/>
          </p15:clr>
        </p15:guide>
        <p15:guide id="17" orient="horz" pos="4065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9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4.goteborg.se/prod/AldreVardOmsorg/LIS/Verksamhetshandbok/Verksamh.nsf/F997E3CE6A26A3ECC1258784004E9211/$File/C12585EC0039DFBAWEBVDE837U.pdf?OpenElement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1.xml"/><Relationship Id="rId4" Type="http://schemas.openxmlformats.org/officeDocument/2006/relationships/hyperlink" Target="https://view.officeapps.live.com/op/view.aspx?src=https%3A%2F%2Fwww4.goteborg.se%2Fprod%2FAldreVardOmsorg%2FLIS%2FVerksamhetshandbok%2FVerksamh.nsf%2F%2FF997E3CE6A26A3ECC1258784004E9211%2F%24File%2FC12585EC0039DFBAWEBVDE837T.pptx%3FOpenElement&amp;wdOrigin=BROWSELINK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ubrik 4">
            <a:extLst>
              <a:ext uri="{FF2B5EF4-FFF2-40B4-BE49-F238E27FC236}">
                <a16:creationId xmlns:a16="http://schemas.microsoft.com/office/drawing/2014/main" id="{C979E911-64F0-1820-39B8-10515DEF672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SE" dirty="0"/>
              <a:t>Social arbetsmiljö</a:t>
            </a:r>
          </a:p>
        </p:txBody>
      </p:sp>
      <p:sp>
        <p:nvSpPr>
          <p:cNvPr id="6" name="Platshållare för text 5">
            <a:extLst>
              <a:ext uri="{FF2B5EF4-FFF2-40B4-BE49-F238E27FC236}">
                <a16:creationId xmlns:a16="http://schemas.microsoft.com/office/drawing/2014/main" id="{3DEA1EEE-468F-3D43-CD0E-4B981E0090B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731696" y="3914184"/>
            <a:ext cx="8728608" cy="251417"/>
          </a:xfrm>
        </p:spPr>
        <p:txBody>
          <a:bodyPr/>
          <a:lstStyle/>
          <a:p>
            <a:r>
              <a:rPr lang="sv-SE" dirty="0"/>
              <a:t>Hur bevarar och utvecklar vi ett respektfullt bemötande i vår arbetsgrupp?</a:t>
            </a:r>
          </a:p>
          <a:p>
            <a:endParaRPr lang="sv-SE" dirty="0"/>
          </a:p>
        </p:txBody>
      </p:sp>
      <p:sp>
        <p:nvSpPr>
          <p:cNvPr id="7" name="Platshållare för text 6">
            <a:extLst>
              <a:ext uri="{FF2B5EF4-FFF2-40B4-BE49-F238E27FC236}">
                <a16:creationId xmlns:a16="http://schemas.microsoft.com/office/drawing/2014/main" id="{3DE6240C-A998-5A61-71F6-5972D27A15DB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sv-SE" dirty="0">
                <a:solidFill>
                  <a:schemeClr val="bg1"/>
                </a:solidFill>
                <a:cs typeface="Arial"/>
              </a:rPr>
              <a:t>Äldre samt vård- och omsorgsförvaltningen</a:t>
            </a:r>
            <a:endParaRPr lang="sv-SE" dirty="0">
              <a:solidFill>
                <a:schemeClr val="bg1"/>
              </a:solidFill>
            </a:endParaRP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5787890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text 3"/>
          <p:cNvSpPr>
            <a:spLocks noGrp="1"/>
          </p:cNvSpPr>
          <p:nvPr>
            <p:ph sz="half" idx="1"/>
          </p:nvPr>
        </p:nvSpPr>
        <p:spPr>
          <a:xfrm>
            <a:off x="549578" y="1726595"/>
            <a:ext cx="5437395" cy="3139603"/>
          </a:xfrm>
        </p:spPr>
        <p:txBody>
          <a:bodyPr vert="horz" lIns="0" tIns="0" rIns="0" bIns="0" rtlCol="0" anchor="t">
            <a:normAutofit/>
          </a:bodyPr>
          <a:lstStyle/>
          <a:p>
            <a:pPr marL="229870" indent="-229870">
              <a:spcAft>
                <a:spcPts val="0"/>
              </a:spcAft>
            </a:pPr>
            <a:r>
              <a:rPr lang="sv-SE" sz="1800" dirty="0"/>
              <a:t>I detta tema handlar det om att prata om hur den  sociala arbetsmiljön är. Hur vi samarbetar och ger stöd till varandra. </a:t>
            </a:r>
            <a:endParaRPr lang="sv-SE"/>
          </a:p>
          <a:p>
            <a:pPr marL="229870" indent="-229870">
              <a:spcAft>
                <a:spcPts val="0"/>
              </a:spcAft>
            </a:pPr>
            <a:r>
              <a:rPr lang="sv-SE" sz="1800" dirty="0"/>
              <a:t>På nästa sida finns exempel på frågeställningar ni kan diskutera. Ni avgör själva hur många eller vilka frågor som är viktigast att prata om.</a:t>
            </a:r>
          </a:p>
          <a:p>
            <a:pPr marL="229870" indent="-229870">
              <a:spcAft>
                <a:spcPts val="0"/>
              </a:spcAft>
            </a:pPr>
            <a:r>
              <a:rPr lang="sv-SE" sz="1800" dirty="0"/>
              <a:t>Dela in medarbetare i mindre grupper för att ha dialog.</a:t>
            </a:r>
            <a:endParaRPr lang="sv-SE" sz="1800">
              <a:cs typeface="Arial" panose="020B0604020202020204"/>
            </a:endParaRPr>
          </a:p>
          <a:p>
            <a:pPr marL="229870" indent="-229870">
              <a:spcAft>
                <a:spcPts val="0"/>
              </a:spcAft>
            </a:pPr>
            <a:endParaRPr lang="sv-SE" sz="1800" dirty="0">
              <a:cs typeface="Arial" panose="020B0604020202020204"/>
            </a:endParaRPr>
          </a:p>
          <a:p>
            <a:pPr marL="229870" indent="-229870">
              <a:spcAft>
                <a:spcPts val="0"/>
              </a:spcAft>
            </a:pPr>
            <a:endParaRPr lang="sv-SE" sz="1800" dirty="0">
              <a:cs typeface="Arial" panose="020B0604020202020204"/>
            </a:endParaRPr>
          </a:p>
          <a:p>
            <a:pPr marL="229870" indent="-229870">
              <a:spcAft>
                <a:spcPts val="0"/>
              </a:spcAft>
            </a:pPr>
            <a:endParaRPr lang="sv-SE" sz="2250" dirty="0">
              <a:cs typeface="Arial" panose="020B0604020202020204"/>
            </a:endParaRPr>
          </a:p>
          <a:p>
            <a:pPr marL="0" indent="0">
              <a:spcAft>
                <a:spcPts val="0"/>
              </a:spcAft>
              <a:buNone/>
            </a:pPr>
            <a:endParaRPr lang="sv-SE" sz="2250" dirty="0"/>
          </a:p>
          <a:p>
            <a:pPr marL="0" indent="0">
              <a:spcAft>
                <a:spcPts val="0"/>
              </a:spcAft>
              <a:buNone/>
            </a:pPr>
            <a:endParaRPr lang="sv-SE" sz="2250" dirty="0"/>
          </a:p>
          <a:p>
            <a:pPr marL="0" indent="0">
              <a:spcAft>
                <a:spcPts val="0"/>
              </a:spcAft>
              <a:buNone/>
            </a:pPr>
            <a:endParaRPr lang="sv-SE" sz="2250" dirty="0">
              <a:cs typeface="Arial"/>
            </a:endParaRPr>
          </a:p>
          <a:p>
            <a:pPr marL="0" indent="0">
              <a:spcAft>
                <a:spcPts val="0"/>
              </a:spcAft>
              <a:buNone/>
            </a:pPr>
            <a:endParaRPr lang="sv-SE" sz="2250" b="1" dirty="0">
              <a:cs typeface="Arial"/>
            </a:endParaRPr>
          </a:p>
          <a:p>
            <a:pPr marL="0" indent="0">
              <a:spcAft>
                <a:spcPts val="0"/>
              </a:spcAft>
              <a:buNone/>
            </a:pPr>
            <a:endParaRPr lang="sv-SE" sz="1800" dirty="0">
              <a:cs typeface="Arial" panose="020B0604020202020204"/>
            </a:endParaRPr>
          </a:p>
          <a:p>
            <a:pPr marL="0" indent="0">
              <a:spcAft>
                <a:spcPts val="0"/>
              </a:spcAft>
              <a:buNone/>
            </a:pPr>
            <a:endParaRPr lang="sv-SE" dirty="0">
              <a:cs typeface="Arial" panose="020B0604020202020204"/>
            </a:endParaRPr>
          </a:p>
        </p:txBody>
      </p:sp>
      <p:pic>
        <p:nvPicPr>
          <p:cNvPr id="6" name="Bildobjekt 5" descr="En bild som visar text&#10;&#10;Automatiskt genererad beskrivning">
            <a:extLst>
              <a:ext uri="{FF2B5EF4-FFF2-40B4-BE49-F238E27FC236}">
                <a16:creationId xmlns:a16="http://schemas.microsoft.com/office/drawing/2014/main" id="{D8455108-392A-4696-A3DF-244316802D4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86974" y="1669350"/>
            <a:ext cx="5427684" cy="3622982"/>
          </a:xfrm>
          <a:prstGeom prst="rect">
            <a:avLst/>
          </a:prstGeom>
          <a:noFill/>
        </p:spPr>
      </p:pic>
      <p:sp>
        <p:nvSpPr>
          <p:cNvPr id="5" name="Rubrik 4">
            <a:extLst>
              <a:ext uri="{FF2B5EF4-FFF2-40B4-BE49-F238E27FC236}">
                <a16:creationId xmlns:a16="http://schemas.microsoft.com/office/drawing/2014/main" id="{A2D7AA50-1FB6-4A90-A154-6DA0054032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Social arbetsmiljö</a:t>
            </a:r>
          </a:p>
        </p:txBody>
      </p:sp>
    </p:spTree>
    <p:extLst>
      <p:ext uri="{BB962C8B-B14F-4D97-AF65-F5344CB8AC3E}">
        <p14:creationId xmlns:p14="http://schemas.microsoft.com/office/powerpoint/2010/main" val="25242798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88B2A14-812A-4D18-AE65-88762300E5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7988" y="404813"/>
            <a:ext cx="9170279" cy="736959"/>
          </a:xfrm>
        </p:spPr>
        <p:txBody>
          <a:bodyPr anchor="ctr">
            <a:normAutofit/>
          </a:bodyPr>
          <a:lstStyle/>
          <a:p>
            <a:r>
              <a:rPr lang="sv-SE" dirty="0"/>
              <a:t>Stödmaterial: Social arbetsmiljö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BA5411E6-6A33-4947-822E-4B96454BB8C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77640" y="1374590"/>
            <a:ext cx="7667703" cy="4582590"/>
          </a:xfrm>
        </p:spPr>
        <p:txBody>
          <a:bodyPr vert="horz" lIns="0" tIns="0" rIns="0" bIns="0" rtlCol="0">
            <a:normAutofit lnSpcReduction="10000"/>
          </a:bodyPr>
          <a:lstStyle/>
          <a:p>
            <a:pPr marL="0" indent="0" defTabSz="685749">
              <a:lnSpc>
                <a:spcPct val="100000"/>
              </a:lnSpc>
              <a:spcAft>
                <a:spcPts val="225"/>
              </a:spcAft>
              <a:buNone/>
            </a:pPr>
            <a:r>
              <a:rPr lang="sv-SE" sz="1700" b="1" dirty="0"/>
              <a:t>   Hur pratar vi med varandra i vår arbetsgrupp? </a:t>
            </a:r>
            <a:endParaRPr lang="sv-SE" sz="1700" dirty="0"/>
          </a:p>
          <a:p>
            <a:pPr marL="456565" lvl="1" indent="-229870">
              <a:lnSpc>
                <a:spcPct val="100000"/>
              </a:lnSpc>
            </a:pPr>
            <a:r>
              <a:rPr lang="sv-SE" dirty="0"/>
              <a:t>Hur säkerställer vi att alla kollegor ges möjlighet att prata på våra möten?</a:t>
            </a:r>
          </a:p>
          <a:p>
            <a:pPr marL="456565" lvl="1" indent="-229870">
              <a:lnSpc>
                <a:spcPct val="100000"/>
              </a:lnSpc>
            </a:pPr>
            <a:r>
              <a:rPr lang="sv-SE" dirty="0"/>
              <a:t>Hur gör vi för att alla i gruppen ska känna sig trygga med att uttrycka sin åsikt?</a:t>
            </a:r>
          </a:p>
          <a:p>
            <a:pPr marL="456565" lvl="1" indent="-229870">
              <a:lnSpc>
                <a:spcPct val="100000"/>
              </a:lnSpc>
            </a:pPr>
            <a:r>
              <a:rPr lang="sv-SE" dirty="0"/>
              <a:t>Hur bemöter vi varandra när någon kommer med nya idéer?</a:t>
            </a:r>
          </a:p>
          <a:p>
            <a:pPr marL="456565" lvl="1" indent="-229870">
              <a:lnSpc>
                <a:spcPct val="100000"/>
              </a:lnSpc>
            </a:pPr>
            <a:r>
              <a:rPr lang="sv-SE" dirty="0"/>
              <a:t>Hur får vi våra nya medarbetare att känna sig välkomna? </a:t>
            </a:r>
          </a:p>
          <a:p>
            <a:pPr marL="226695" lvl="1" indent="0">
              <a:lnSpc>
                <a:spcPct val="100000"/>
              </a:lnSpc>
              <a:buNone/>
            </a:pPr>
            <a:endParaRPr lang="sv-SE" b="1" dirty="0"/>
          </a:p>
          <a:p>
            <a:pPr marL="226695" lvl="1" indent="0">
              <a:lnSpc>
                <a:spcPct val="100000"/>
              </a:lnSpc>
              <a:buNone/>
            </a:pPr>
            <a:r>
              <a:rPr lang="sv-SE" b="1" dirty="0"/>
              <a:t>Hur hjälper vi varandra? </a:t>
            </a:r>
          </a:p>
          <a:p>
            <a:pPr marL="456565" lvl="1" indent="-229870">
              <a:lnSpc>
                <a:spcPct val="100000"/>
              </a:lnSpc>
            </a:pPr>
            <a:r>
              <a:rPr lang="sv-SE" dirty="0"/>
              <a:t>Hur signalerar vi till chef och kollegor när vi behöver stöd? Har vi ett bra stöd från kollegor och chef? </a:t>
            </a:r>
          </a:p>
          <a:p>
            <a:pPr marL="456565" lvl="1" indent="-229870">
              <a:lnSpc>
                <a:spcPct val="100000"/>
              </a:lnSpc>
            </a:pPr>
            <a:r>
              <a:rPr lang="sv-SE" dirty="0"/>
              <a:t>Vad gör du om du eller någon av dina kollegor blir illa behandlad av kollegor eller chef?</a:t>
            </a:r>
          </a:p>
          <a:p>
            <a:pPr marL="226695" lvl="1" indent="0">
              <a:lnSpc>
                <a:spcPct val="100000"/>
              </a:lnSpc>
              <a:buNone/>
            </a:pPr>
            <a:endParaRPr lang="sv-SE" dirty="0"/>
          </a:p>
          <a:p>
            <a:pPr marL="226695" lvl="1" indent="0">
              <a:lnSpc>
                <a:spcPct val="100000"/>
              </a:lnSpc>
              <a:buNone/>
            </a:pPr>
            <a:r>
              <a:rPr lang="sv-SE" b="1" dirty="0"/>
              <a:t>Hur samarbetar vi med andra professioner/roller?</a:t>
            </a:r>
          </a:p>
          <a:p>
            <a:pPr marL="226695" lvl="1" indent="0">
              <a:lnSpc>
                <a:spcPct val="100000"/>
              </a:lnSpc>
              <a:buNone/>
            </a:pPr>
            <a:r>
              <a:rPr lang="sv-SE" dirty="0"/>
              <a:t>- Hur fungerar dialogen med andra utanför vår arbetsgrupp? Tänk både utifrån  social och digital (ex mail, sms) arbetsmiljö</a:t>
            </a:r>
          </a:p>
          <a:p>
            <a:pPr marL="0" indent="0" defTabSz="685749">
              <a:lnSpc>
                <a:spcPct val="100000"/>
              </a:lnSpc>
              <a:spcAft>
                <a:spcPts val="225"/>
              </a:spcAft>
              <a:buNone/>
            </a:pPr>
            <a:endParaRPr lang="sv-SE" sz="1400" b="1" dirty="0"/>
          </a:p>
        </p:txBody>
      </p:sp>
      <p:pic>
        <p:nvPicPr>
          <p:cNvPr id="5" name="Bildobjekt 4" descr="En bild som visar Grafik, Teckensnitt, symbol, logotyp&#10;&#10;Automatiskt genererad beskrivning">
            <a:extLst>
              <a:ext uri="{FF2B5EF4-FFF2-40B4-BE49-F238E27FC236}">
                <a16:creationId xmlns:a16="http://schemas.microsoft.com/office/drawing/2014/main" id="{44841C07-1D27-32F7-6FCF-E08D92B0538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59091" y="2107948"/>
            <a:ext cx="3455269" cy="3455269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7537731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46EB273-151A-4C4C-B857-486492C1BA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v-SE" dirty="0"/>
              <a:t>Kränkande </a:t>
            </a:r>
            <a:r>
              <a:rPr lang="sv-SE" dirty="0" err="1"/>
              <a:t>särbehanding</a:t>
            </a:r>
            <a:r>
              <a:rPr lang="sv-SE" dirty="0"/>
              <a:t>, trakasserier och sexuella trakasserier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8DE55942-C645-4403-8FA6-0440A92FCC6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70701" y="1655207"/>
            <a:ext cx="7913667" cy="4194629"/>
          </a:xfrm>
        </p:spPr>
        <p:txBody>
          <a:bodyPr vert="horz" lIns="0" tIns="0" rIns="0" bIns="0" rtlCol="0" anchor="t">
            <a:normAutofit/>
          </a:bodyPr>
          <a:lstStyle/>
          <a:p>
            <a:pPr marL="229870" indent="-229870"/>
            <a:r>
              <a:rPr lang="sv-SE" dirty="0"/>
              <a:t>Om du upplever dig utsatt för kränkande särbehandling eller trakasserier ska du, om du kan, tala om för den som utsätter dig för beteendet att du inte accepterar det. </a:t>
            </a:r>
          </a:p>
          <a:p>
            <a:pPr marL="229870" indent="-229870"/>
            <a:r>
              <a:rPr lang="sv-SE" dirty="0"/>
              <a:t>Om du inte kan säga ifrån, eller när beteendet fortsätter trots att du har sagt ifrån ska du kontakta din närmsta chef eller rapportera i IA.</a:t>
            </a:r>
            <a:endParaRPr lang="sv-SE" dirty="0">
              <a:cs typeface="Arial"/>
            </a:endParaRPr>
          </a:p>
          <a:p>
            <a:pPr marL="229870" indent="-229870"/>
            <a:r>
              <a:rPr lang="sv-SE" dirty="0"/>
              <a:t>En anmälan om kränkande särbehandling, diskriminering eller trakasserier ska alltid behandlas med respekt för alla inblandade.</a:t>
            </a:r>
            <a:endParaRPr lang="sv-SE" dirty="0">
              <a:cs typeface="Arial" panose="020B0604020202020204"/>
            </a:endParaRPr>
          </a:p>
          <a:p>
            <a:pPr marL="229870" indent="-229870"/>
            <a:r>
              <a:rPr lang="sv-SE" dirty="0"/>
              <a:t>Viktigt att alla känner till stadens rutin </a:t>
            </a:r>
            <a:r>
              <a:rPr lang="sv-SE" b="1" dirty="0">
                <a:hlinkClick r:id="rId3"/>
              </a:rPr>
              <a:t>Göteborgs stads rutin kränkande särbehandling, trakasserier, sexuella trakasserier och repressalier i arbetslivet</a:t>
            </a:r>
            <a:endParaRPr lang="sv-SE" b="1" dirty="0"/>
          </a:p>
          <a:p>
            <a:pPr marL="229870" indent="-229870"/>
            <a:endParaRPr lang="sv-SE" dirty="0">
              <a:cs typeface="Arial" panose="020B0604020202020204"/>
            </a:endParaRPr>
          </a:p>
          <a:p>
            <a:pPr marL="229870" indent="-229870"/>
            <a:endParaRPr lang="sv-SE" dirty="0">
              <a:cs typeface="Arial" panose="020B0604020202020204"/>
            </a:endParaRPr>
          </a:p>
          <a:p>
            <a:pPr marL="0" indent="0">
              <a:buNone/>
            </a:pPr>
            <a:endParaRPr lang="sv-SE" dirty="0"/>
          </a:p>
          <a:p>
            <a:pPr marL="229870" indent="-229870"/>
            <a:endParaRPr lang="sv-SE" dirty="0">
              <a:cs typeface="Arial" panose="020B0604020202020204"/>
            </a:endParaRPr>
          </a:p>
        </p:txBody>
      </p:sp>
      <p:sp>
        <p:nvSpPr>
          <p:cNvPr id="4" name="Pratbubbla: oval 3">
            <a:extLst>
              <a:ext uri="{FF2B5EF4-FFF2-40B4-BE49-F238E27FC236}">
                <a16:creationId xmlns:a16="http://schemas.microsoft.com/office/drawing/2014/main" id="{8B9425B3-C78D-427E-BADB-6F0FACAC1562}"/>
              </a:ext>
            </a:extLst>
          </p:cNvPr>
          <p:cNvSpPr/>
          <p:nvPr/>
        </p:nvSpPr>
        <p:spPr>
          <a:xfrm>
            <a:off x="8484368" y="4285754"/>
            <a:ext cx="3076829" cy="2167433"/>
          </a:xfrm>
          <a:prstGeom prst="wedgeEllipseCallout">
            <a:avLst/>
          </a:prstGeom>
          <a:ln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600" dirty="0">
                <a:solidFill>
                  <a:schemeClr val="bg1"/>
                </a:solidFill>
              </a:rPr>
              <a:t>Tips: </a:t>
            </a:r>
          </a:p>
          <a:p>
            <a:pPr algn="ctr"/>
            <a:r>
              <a:rPr lang="sv-SE" sz="1600" dirty="0">
                <a:solidFill>
                  <a:schemeClr val="bg1"/>
                </a:solidFill>
              </a:rPr>
              <a:t>Om ni vill prata mer om kränkande särbehandling så finns det ett </a:t>
            </a:r>
            <a:r>
              <a:rPr lang="sv-SE" sz="1600" dirty="0">
                <a:solidFill>
                  <a:schemeClr val="bg1"/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APT-material </a:t>
            </a:r>
            <a:r>
              <a:rPr lang="sv-SE" sz="1600" dirty="0">
                <a:solidFill>
                  <a:schemeClr val="bg1"/>
                </a:solidFill>
              </a:rPr>
              <a:t>ni kan utgå ifrån</a:t>
            </a:r>
          </a:p>
        </p:txBody>
      </p:sp>
    </p:spTree>
    <p:extLst>
      <p:ext uri="{BB962C8B-B14F-4D97-AF65-F5344CB8AC3E}">
        <p14:creationId xmlns:p14="http://schemas.microsoft.com/office/powerpoint/2010/main" val="15672606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493D7D3-C4A9-4DCA-BFF8-ED3527ECBC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2314" y="352658"/>
            <a:ext cx="6877709" cy="1147968"/>
          </a:xfrm>
        </p:spPr>
        <p:txBody>
          <a:bodyPr anchor="ctr">
            <a:normAutofit/>
          </a:bodyPr>
          <a:lstStyle/>
          <a:p>
            <a:r>
              <a:rPr lang="sv-SE" dirty="0"/>
              <a:t>Frisk- och riskfaktorer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11933431-46D4-4C02-85A7-03695BF0B8D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71409" y="1613991"/>
            <a:ext cx="3958560" cy="4194629"/>
          </a:xfrm>
        </p:spPr>
        <p:txBody>
          <a:bodyPr vert="horz" lIns="0" tIns="0" rIns="0" bIns="0" rtlCol="0">
            <a:normAutofit/>
          </a:bodyPr>
          <a:lstStyle/>
          <a:p>
            <a:r>
              <a:rPr lang="sv-SE" dirty="0">
                <a:effectLst/>
              </a:rPr>
              <a:t>Utifrån det ni har pratat om gällande detta tema, vilka är era frisk- och riskfaktorer? Skriv in dessa i er handlingsplan i </a:t>
            </a:r>
            <a:r>
              <a:rPr lang="sv-SE" dirty="0" err="1">
                <a:effectLst/>
              </a:rPr>
              <a:t>stratsys</a:t>
            </a:r>
            <a:r>
              <a:rPr lang="sv-SE" dirty="0">
                <a:effectLst/>
              </a:rPr>
              <a:t>. </a:t>
            </a:r>
          </a:p>
        </p:txBody>
      </p:sp>
      <p:pic>
        <p:nvPicPr>
          <p:cNvPr id="6" name="Picture 4" descr="En bild som visar text&#10;&#10;Automatiskt genererad beskrivning">
            <a:extLst>
              <a:ext uri="{FF2B5EF4-FFF2-40B4-BE49-F238E27FC236}">
                <a16:creationId xmlns:a16="http://schemas.microsoft.com/office/drawing/2014/main" id="{0B163F38-62B5-4AAA-B7D7-167944FEFB9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349735" y="2512970"/>
            <a:ext cx="3958273" cy="2642147"/>
          </a:xfrm>
          <a:prstGeom prst="rect">
            <a:avLst/>
          </a:prstGeom>
          <a:solidFill>
            <a:srgbClr val="FFFFFF"/>
          </a:solidFill>
        </p:spPr>
      </p:pic>
    </p:spTree>
    <p:extLst>
      <p:ext uri="{BB962C8B-B14F-4D97-AF65-F5344CB8AC3E}">
        <p14:creationId xmlns:p14="http://schemas.microsoft.com/office/powerpoint/2010/main" val="20249765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text 1">
            <a:extLst>
              <a:ext uri="{FF2B5EF4-FFF2-40B4-BE49-F238E27FC236}">
                <a16:creationId xmlns:a16="http://schemas.microsoft.com/office/drawing/2014/main" id="{C1595915-490D-486D-9F5C-7BBBAD6F7D62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24588477"/>
      </p:ext>
    </p:extLst>
  </p:cSld>
  <p:clrMapOvr>
    <a:masterClrMapping/>
  </p:clrMapOvr>
</p:sld>
</file>

<file path=ppt/theme/theme1.xml><?xml version="1.0" encoding="utf-8"?>
<a:theme xmlns:a="http://schemas.openxmlformats.org/drawingml/2006/main" name="Göteborgs Stad – Blå dekor">
  <a:themeElements>
    <a:clrScheme name="Göteborgs Stad färgpalett webbsvart">
      <a:dk1>
        <a:srgbClr val="333333"/>
      </a:dk1>
      <a:lt1>
        <a:sysClr val="window" lastClr="FFFFFF"/>
      </a:lt1>
      <a:dk2>
        <a:srgbClr val="3F5564"/>
      </a:dk2>
      <a:lt2>
        <a:srgbClr val="FFCD37"/>
      </a:lt2>
      <a:accent1>
        <a:srgbClr val="0077BC"/>
      </a:accent1>
      <a:accent2>
        <a:srgbClr val="D24723"/>
      </a:accent2>
      <a:accent3>
        <a:srgbClr val="008391"/>
      </a:accent3>
      <a:accent4>
        <a:srgbClr val="D53878"/>
      </a:accent4>
      <a:accent5>
        <a:srgbClr val="008767"/>
      </a:accent5>
      <a:accent6>
        <a:srgbClr val="674B99"/>
      </a:accent6>
      <a:hlink>
        <a:srgbClr val="0563C1"/>
      </a:hlink>
      <a:folHlink>
        <a:srgbClr val="954F72"/>
      </a:folHlink>
    </a:clrScheme>
    <a:fontScheme name="Göteborgs Stad Powerpoint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-t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/>
      </a:spPr>
      <a:bodyPr rtlCol="0" anchor="ctr"/>
      <a:lstStyle>
        <a:defPPr algn="ctr">
          <a:defRPr dirty="0" smtClean="0"/>
        </a:defPPr>
      </a:lstStyle>
      <a:style>
        <a:lnRef idx="3">
          <a:schemeClr val="lt1"/>
        </a:lnRef>
        <a:fillRef idx="1">
          <a:schemeClr val="accent1"/>
        </a:fillRef>
        <a:effectRef idx="1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Standard 16_9.sv-SE_ny.potx" id="{A3BC0E49-C5D0-4865-B1BE-3A636DF5CAE3}" vid="{607A6647-1E2D-454B-A339-17BC31080D31}"/>
    </a:ext>
  </a:extLst>
</a:theme>
</file>

<file path=ppt/theme/theme10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Göteborgs Stad – Mörkblå dekor">
  <a:themeElements>
    <a:clrScheme name="Göteborgs Stad färgpalett webbsvart">
      <a:dk1>
        <a:srgbClr val="333333"/>
      </a:dk1>
      <a:lt1>
        <a:sysClr val="window" lastClr="FFFFFF"/>
      </a:lt1>
      <a:dk2>
        <a:srgbClr val="3F5564"/>
      </a:dk2>
      <a:lt2>
        <a:srgbClr val="FFCD37"/>
      </a:lt2>
      <a:accent1>
        <a:srgbClr val="0077BC"/>
      </a:accent1>
      <a:accent2>
        <a:srgbClr val="D24723"/>
      </a:accent2>
      <a:accent3>
        <a:srgbClr val="008391"/>
      </a:accent3>
      <a:accent4>
        <a:srgbClr val="D53878"/>
      </a:accent4>
      <a:accent5>
        <a:srgbClr val="008767"/>
      </a:accent5>
      <a:accent6>
        <a:srgbClr val="674B99"/>
      </a:accent6>
      <a:hlink>
        <a:srgbClr val="0563C1"/>
      </a:hlink>
      <a:folHlink>
        <a:srgbClr val="954F72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/>
      </a:spPr>
      <a:bodyPr rtlCol="0" anchor="ctr"/>
      <a:lstStyle>
        <a:defPPr algn="ctr">
          <a:defRPr dirty="0" smtClean="0"/>
        </a:defPPr>
      </a:lstStyle>
      <a:style>
        <a:lnRef idx="3">
          <a:schemeClr val="lt1"/>
        </a:lnRef>
        <a:fillRef idx="1">
          <a:schemeClr val="accent1"/>
        </a:fillRef>
        <a:effectRef idx="1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Standard 16_9.sv-SE_ny.potx" id="{A3BC0E49-C5D0-4865-B1BE-3A636DF5CAE3}" vid="{AA4B3810-684E-4117-9085-0BD05AB2197B}"/>
    </a:ext>
  </a:extLst>
</a:theme>
</file>

<file path=ppt/theme/theme3.xml><?xml version="1.0" encoding="utf-8"?>
<a:theme xmlns:a="http://schemas.openxmlformats.org/drawingml/2006/main" name="Göteborgs Stad – Röd dekor">
  <a:themeElements>
    <a:clrScheme name="Göteborgs Stad färgpalett webbsvart">
      <a:dk1>
        <a:srgbClr val="333333"/>
      </a:dk1>
      <a:lt1>
        <a:sysClr val="window" lastClr="FFFFFF"/>
      </a:lt1>
      <a:dk2>
        <a:srgbClr val="3F5564"/>
      </a:dk2>
      <a:lt2>
        <a:srgbClr val="FFCD37"/>
      </a:lt2>
      <a:accent1>
        <a:srgbClr val="0077BC"/>
      </a:accent1>
      <a:accent2>
        <a:srgbClr val="D24723"/>
      </a:accent2>
      <a:accent3>
        <a:srgbClr val="008391"/>
      </a:accent3>
      <a:accent4>
        <a:srgbClr val="D53878"/>
      </a:accent4>
      <a:accent5>
        <a:srgbClr val="008767"/>
      </a:accent5>
      <a:accent6>
        <a:srgbClr val="674B99"/>
      </a:accent6>
      <a:hlink>
        <a:srgbClr val="0563C1"/>
      </a:hlink>
      <a:folHlink>
        <a:srgbClr val="954F72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/>
      </a:spPr>
      <a:bodyPr rtlCol="0" anchor="ctr"/>
      <a:lstStyle>
        <a:defPPr algn="ctr">
          <a:defRPr dirty="0" smtClean="0"/>
        </a:defPPr>
      </a:lstStyle>
      <a:style>
        <a:lnRef idx="3">
          <a:schemeClr val="lt1"/>
        </a:lnRef>
        <a:fillRef idx="1">
          <a:schemeClr val="accent1"/>
        </a:fillRef>
        <a:effectRef idx="1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Standard 16_9.sv-SE_ny.potx" id="{A3BC0E49-C5D0-4865-B1BE-3A636DF5CAE3}" vid="{88F39ED8-20F2-4154-B5FA-E3DFBA65AE9F}"/>
    </a:ext>
  </a:extLst>
</a:theme>
</file>

<file path=ppt/theme/theme4.xml><?xml version="1.0" encoding="utf-8"?>
<a:theme xmlns:a="http://schemas.openxmlformats.org/drawingml/2006/main" name="Göteborgs Stad – Turkos dekor">
  <a:themeElements>
    <a:clrScheme name="Göteborgs Stad färgpalett webbsvart">
      <a:dk1>
        <a:srgbClr val="333333"/>
      </a:dk1>
      <a:lt1>
        <a:sysClr val="window" lastClr="FFFFFF"/>
      </a:lt1>
      <a:dk2>
        <a:srgbClr val="3F5564"/>
      </a:dk2>
      <a:lt2>
        <a:srgbClr val="FFCD37"/>
      </a:lt2>
      <a:accent1>
        <a:srgbClr val="0077BC"/>
      </a:accent1>
      <a:accent2>
        <a:srgbClr val="D24723"/>
      </a:accent2>
      <a:accent3>
        <a:srgbClr val="008391"/>
      </a:accent3>
      <a:accent4>
        <a:srgbClr val="D53878"/>
      </a:accent4>
      <a:accent5>
        <a:srgbClr val="008767"/>
      </a:accent5>
      <a:accent6>
        <a:srgbClr val="674B99"/>
      </a:accent6>
      <a:hlink>
        <a:srgbClr val="0563C1"/>
      </a:hlink>
      <a:folHlink>
        <a:srgbClr val="954F72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/>
      </a:spPr>
      <a:bodyPr rtlCol="0" anchor="ctr"/>
      <a:lstStyle>
        <a:defPPr algn="ctr">
          <a:defRPr dirty="0" smtClean="0"/>
        </a:defPPr>
      </a:lstStyle>
      <a:style>
        <a:lnRef idx="3">
          <a:schemeClr val="lt1"/>
        </a:lnRef>
        <a:fillRef idx="1">
          <a:schemeClr val="accent1"/>
        </a:fillRef>
        <a:effectRef idx="1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Standard 16_9.sv-SE_ny.potx" id="{A3BC0E49-C5D0-4865-B1BE-3A636DF5CAE3}" vid="{4E0CFFA6-2F53-49AE-8AB5-FCEC43EEE8CD}"/>
    </a:ext>
  </a:extLst>
</a:theme>
</file>

<file path=ppt/theme/theme5.xml><?xml version="1.0" encoding="utf-8"?>
<a:theme xmlns:a="http://schemas.openxmlformats.org/drawingml/2006/main" name="Göteborgs Stad – Rosa dekor">
  <a:themeElements>
    <a:clrScheme name="Göteborgs Stad färgpalett webbsvart">
      <a:dk1>
        <a:srgbClr val="333333"/>
      </a:dk1>
      <a:lt1>
        <a:sysClr val="window" lastClr="FFFFFF"/>
      </a:lt1>
      <a:dk2>
        <a:srgbClr val="3F5564"/>
      </a:dk2>
      <a:lt2>
        <a:srgbClr val="FFCD37"/>
      </a:lt2>
      <a:accent1>
        <a:srgbClr val="0077BC"/>
      </a:accent1>
      <a:accent2>
        <a:srgbClr val="D24723"/>
      </a:accent2>
      <a:accent3>
        <a:srgbClr val="008391"/>
      </a:accent3>
      <a:accent4>
        <a:srgbClr val="D53878"/>
      </a:accent4>
      <a:accent5>
        <a:srgbClr val="008767"/>
      </a:accent5>
      <a:accent6>
        <a:srgbClr val="674B99"/>
      </a:accent6>
      <a:hlink>
        <a:srgbClr val="0563C1"/>
      </a:hlink>
      <a:folHlink>
        <a:srgbClr val="954F72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/>
      </a:spPr>
      <a:bodyPr rtlCol="0" anchor="ctr"/>
      <a:lstStyle>
        <a:defPPr algn="ctr">
          <a:defRPr dirty="0" smtClean="0"/>
        </a:defPPr>
      </a:lstStyle>
      <a:style>
        <a:lnRef idx="3">
          <a:schemeClr val="lt1"/>
        </a:lnRef>
        <a:fillRef idx="1">
          <a:schemeClr val="accent1"/>
        </a:fillRef>
        <a:effectRef idx="1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Standard 16_9.sv-SE_ny.potx" id="{A3BC0E49-C5D0-4865-B1BE-3A636DF5CAE3}" vid="{4B852849-615D-42DF-9FD9-53AFD6771B5A}"/>
    </a:ext>
  </a:extLst>
</a:theme>
</file>

<file path=ppt/theme/theme6.xml><?xml version="1.0" encoding="utf-8"?>
<a:theme xmlns:a="http://schemas.openxmlformats.org/drawingml/2006/main" name="Göteborgs Stad – Grön dekor">
  <a:themeElements>
    <a:clrScheme name="Göteborgs Stad färgpalett webbsvart">
      <a:dk1>
        <a:srgbClr val="333333"/>
      </a:dk1>
      <a:lt1>
        <a:sysClr val="window" lastClr="FFFFFF"/>
      </a:lt1>
      <a:dk2>
        <a:srgbClr val="3F5564"/>
      </a:dk2>
      <a:lt2>
        <a:srgbClr val="FFCD37"/>
      </a:lt2>
      <a:accent1>
        <a:srgbClr val="0077BC"/>
      </a:accent1>
      <a:accent2>
        <a:srgbClr val="D24723"/>
      </a:accent2>
      <a:accent3>
        <a:srgbClr val="008391"/>
      </a:accent3>
      <a:accent4>
        <a:srgbClr val="D53878"/>
      </a:accent4>
      <a:accent5>
        <a:srgbClr val="008767"/>
      </a:accent5>
      <a:accent6>
        <a:srgbClr val="674B99"/>
      </a:accent6>
      <a:hlink>
        <a:srgbClr val="0563C1"/>
      </a:hlink>
      <a:folHlink>
        <a:srgbClr val="954F72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/>
      </a:spPr>
      <a:bodyPr rtlCol="0" anchor="ctr"/>
      <a:lstStyle>
        <a:defPPr algn="ctr">
          <a:defRPr dirty="0" smtClean="0"/>
        </a:defPPr>
      </a:lstStyle>
      <a:style>
        <a:lnRef idx="3">
          <a:schemeClr val="lt1"/>
        </a:lnRef>
        <a:fillRef idx="1">
          <a:schemeClr val="accent1"/>
        </a:fillRef>
        <a:effectRef idx="1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Standard 16_9.sv-SE_ny.potx" id="{A3BC0E49-C5D0-4865-B1BE-3A636DF5CAE3}" vid="{590A078F-1C00-4335-8517-E713EE09D18F}"/>
    </a:ext>
  </a:extLst>
</a:theme>
</file>

<file path=ppt/theme/theme7.xml><?xml version="1.0" encoding="utf-8"?>
<a:theme xmlns:a="http://schemas.openxmlformats.org/drawingml/2006/main" name="Göteborgs Stad – Lila dekor">
  <a:themeElements>
    <a:clrScheme name="Göteborgs Stad färgpalett webbsvart">
      <a:dk1>
        <a:srgbClr val="333333"/>
      </a:dk1>
      <a:lt1>
        <a:sysClr val="window" lastClr="FFFFFF"/>
      </a:lt1>
      <a:dk2>
        <a:srgbClr val="3F5564"/>
      </a:dk2>
      <a:lt2>
        <a:srgbClr val="FFCD37"/>
      </a:lt2>
      <a:accent1>
        <a:srgbClr val="0077BC"/>
      </a:accent1>
      <a:accent2>
        <a:srgbClr val="D24723"/>
      </a:accent2>
      <a:accent3>
        <a:srgbClr val="008391"/>
      </a:accent3>
      <a:accent4>
        <a:srgbClr val="D53878"/>
      </a:accent4>
      <a:accent5>
        <a:srgbClr val="008767"/>
      </a:accent5>
      <a:accent6>
        <a:srgbClr val="674B99"/>
      </a:accent6>
      <a:hlink>
        <a:srgbClr val="0563C1"/>
      </a:hlink>
      <a:folHlink>
        <a:srgbClr val="954F72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/>
      </a:spPr>
      <a:bodyPr rtlCol="0" anchor="ctr"/>
      <a:lstStyle>
        <a:defPPr algn="ctr">
          <a:defRPr dirty="0" smtClean="0"/>
        </a:defPPr>
      </a:lstStyle>
      <a:style>
        <a:lnRef idx="3">
          <a:schemeClr val="lt1"/>
        </a:lnRef>
        <a:fillRef idx="1">
          <a:schemeClr val="accent1"/>
        </a:fillRef>
        <a:effectRef idx="1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Standard 16_9.sv-SE_ny.potx" id="{A3BC0E49-C5D0-4865-B1BE-3A636DF5CAE3}" vid="{FEEF4225-DF23-4A05-BDFD-AAB08ACF4615}"/>
    </a:ext>
  </a:extLst>
</a:theme>
</file>

<file path=ppt/theme/theme8.xml><?xml version="1.0" encoding="utf-8"?>
<a:theme xmlns:a="http://schemas.openxmlformats.org/drawingml/2006/main" name="Göteborgs Stad – Gul dekor">
  <a:themeElements>
    <a:clrScheme name="Göteborgs Stad färgpalett webbsvart">
      <a:dk1>
        <a:srgbClr val="333333"/>
      </a:dk1>
      <a:lt1>
        <a:sysClr val="window" lastClr="FFFFFF"/>
      </a:lt1>
      <a:dk2>
        <a:srgbClr val="3F5564"/>
      </a:dk2>
      <a:lt2>
        <a:srgbClr val="FFCD37"/>
      </a:lt2>
      <a:accent1>
        <a:srgbClr val="0077BC"/>
      </a:accent1>
      <a:accent2>
        <a:srgbClr val="D24723"/>
      </a:accent2>
      <a:accent3>
        <a:srgbClr val="008391"/>
      </a:accent3>
      <a:accent4>
        <a:srgbClr val="D53878"/>
      </a:accent4>
      <a:accent5>
        <a:srgbClr val="008767"/>
      </a:accent5>
      <a:accent6>
        <a:srgbClr val="674B99"/>
      </a:accent6>
      <a:hlink>
        <a:srgbClr val="0563C1"/>
      </a:hlink>
      <a:folHlink>
        <a:srgbClr val="954F72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/>
      </a:spPr>
      <a:bodyPr rtlCol="0" anchor="ctr"/>
      <a:lstStyle>
        <a:defPPr algn="ctr">
          <a:defRPr dirty="0" smtClean="0"/>
        </a:defPPr>
      </a:lstStyle>
      <a:style>
        <a:lnRef idx="3">
          <a:schemeClr val="lt1"/>
        </a:lnRef>
        <a:fillRef idx="1">
          <a:schemeClr val="accent1"/>
        </a:fillRef>
        <a:effectRef idx="1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Standard 16_9.sv-SE_ny.potx" id="{A3BC0E49-C5D0-4865-B1BE-3A636DF5CAE3}" vid="{4B39BACD-060C-4B7E-AB6D-2F890CF44FDD}"/>
    </a:ext>
  </a:extLst>
</a:theme>
</file>

<file path=ppt/theme/theme9.xml><?xml version="1.0" encoding="utf-8"?>
<a:theme xmlns:a="http://schemas.openxmlformats.org/drawingml/2006/main" name="Office-tema">
  <a:themeElements>
    <a:clrScheme name="Göteborgs Stad Powerpoint">
      <a:dk1>
        <a:sysClr val="windowText" lastClr="000000"/>
      </a:dk1>
      <a:lt1>
        <a:sysClr val="window" lastClr="FFFFFF"/>
      </a:lt1>
      <a:dk2>
        <a:srgbClr val="495663"/>
      </a:dk2>
      <a:lt2>
        <a:srgbClr val="FFCD37"/>
      </a:lt2>
      <a:accent1>
        <a:srgbClr val="0077BC"/>
      </a:accent1>
      <a:accent2>
        <a:srgbClr val="D24723"/>
      </a:accent2>
      <a:accent3>
        <a:srgbClr val="008391"/>
      </a:accent3>
      <a:accent4>
        <a:srgbClr val="D53878"/>
      </a:accent4>
      <a:accent5>
        <a:srgbClr val="008868"/>
      </a:accent5>
      <a:accent6>
        <a:srgbClr val="674B99"/>
      </a:accent6>
      <a:hlink>
        <a:srgbClr val="0563C1"/>
      </a:hlink>
      <a:folHlink>
        <a:srgbClr val="954F72"/>
      </a:folHlink>
    </a:clrScheme>
    <a:fontScheme name="Göteborgs Stad Powerpoint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327D1FB89B4AB14FA2559FF0B868F47D" ma:contentTypeVersion="10" ma:contentTypeDescription="Skapa ett nytt dokument." ma:contentTypeScope="" ma:versionID="0b94180113a1faed3569743c30a6fe6b">
  <xsd:schema xmlns:xsd="http://www.w3.org/2001/XMLSchema" xmlns:xs="http://www.w3.org/2001/XMLSchema" xmlns:p="http://schemas.microsoft.com/office/2006/metadata/properties" xmlns:ns2="b0ce67f5-ab09-467a-970c-06522761ce48" xmlns:ns3="655b1737-3d84-437d-abf8-09ccddba321b" targetNamespace="http://schemas.microsoft.com/office/2006/metadata/properties" ma:root="true" ma:fieldsID="2d5dbc7f12a5711a79d3915f81ac8c19" ns2:_="" ns3:_="">
    <xsd:import namespace="b0ce67f5-ab09-467a-970c-06522761ce48"/>
    <xsd:import namespace="655b1737-3d84-437d-abf8-09ccddba321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MediaServiceSearchProperties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LengthInSeconds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0ce67f5-ab09-467a-970c-06522761ce4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55b1737-3d84-437d-abf8-09ccddba321b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Dela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Delat med information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ehållstyp"/>
        <xsd:element ref="dc:title" minOccurs="0" maxOccurs="1" ma:index="4" ma:displayName="Rubrik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F2910AA2-5937-44F1-B0F2-3BEB01C091B7}">
  <ds:schemaRefs>
    <ds:schemaRef ds:uri="http://schemas.microsoft.com/office/2006/documentManagement/types"/>
    <ds:schemaRef ds:uri="http://schemas.microsoft.com/office/infopath/2007/PartnerControls"/>
    <ds:schemaRef ds:uri="655b1737-3d84-437d-abf8-09ccddba321b"/>
    <ds:schemaRef ds:uri="http://purl.org/dc/elements/1.1/"/>
    <ds:schemaRef ds:uri="http://schemas.microsoft.com/office/2006/metadata/properties"/>
    <ds:schemaRef ds:uri="http://purl.org/dc/terms/"/>
    <ds:schemaRef ds:uri="http://schemas.openxmlformats.org/package/2006/metadata/core-properties"/>
    <ds:schemaRef ds:uri="b0ce67f5-ab09-467a-970c-06522761ce48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55FD3A4E-8142-44D3-9BC1-23A4B690813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0ce67f5-ab09-467a-970c-06522761ce48"/>
    <ds:schemaRef ds:uri="655b1737-3d84-437d-abf8-09ccddba321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6CB660C4-47F1-4268-911E-4675D6E0392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470</Words>
  <Application>Microsoft Office PowerPoint</Application>
  <PresentationFormat>Bredbild</PresentationFormat>
  <Paragraphs>49</Paragraphs>
  <Slides>6</Slides>
  <Notes>4</Notes>
  <HiddenSlides>0</HiddenSlides>
  <MMClips>0</MMClips>
  <ScaleCrop>false</ScaleCrop>
  <HeadingPairs>
    <vt:vector size="6" baseType="variant">
      <vt:variant>
        <vt:lpstr>Använt teckensnitt</vt:lpstr>
      </vt:variant>
      <vt:variant>
        <vt:i4>4</vt:i4>
      </vt:variant>
      <vt:variant>
        <vt:lpstr>Tema</vt:lpstr>
      </vt:variant>
      <vt:variant>
        <vt:i4>8</vt:i4>
      </vt:variant>
      <vt:variant>
        <vt:lpstr>Bildrubriker</vt:lpstr>
      </vt:variant>
      <vt:variant>
        <vt:i4>6</vt:i4>
      </vt:variant>
    </vt:vector>
  </HeadingPairs>
  <TitlesOfParts>
    <vt:vector size="18" baseType="lpstr">
      <vt:lpstr>Arial</vt:lpstr>
      <vt:lpstr>Arial Black</vt:lpstr>
      <vt:lpstr>Calibri</vt:lpstr>
      <vt:lpstr>Wingdings</vt:lpstr>
      <vt:lpstr>Göteborgs Stad – Blå dekor</vt:lpstr>
      <vt:lpstr>Göteborgs Stad – Mörkblå dekor</vt:lpstr>
      <vt:lpstr>Göteborgs Stad – Röd dekor</vt:lpstr>
      <vt:lpstr>Göteborgs Stad – Turkos dekor</vt:lpstr>
      <vt:lpstr>Göteborgs Stad – Rosa dekor</vt:lpstr>
      <vt:lpstr>Göteborgs Stad – Grön dekor</vt:lpstr>
      <vt:lpstr>Göteborgs Stad – Lila dekor</vt:lpstr>
      <vt:lpstr>Göteborgs Stad – Gul dekor</vt:lpstr>
      <vt:lpstr>Social arbetsmiljö</vt:lpstr>
      <vt:lpstr>Social arbetsmiljö</vt:lpstr>
      <vt:lpstr>Stödmaterial: Social arbetsmiljö</vt:lpstr>
      <vt:lpstr>Kränkande särbehanding, trakasserier och sexuella trakasserier</vt:lpstr>
      <vt:lpstr>Frisk- och riskfaktorer</vt:lpstr>
      <vt:lpstr>PowerPoint-presentation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Standard 16:9</dc:title>
  <dc:creator>helene.johnsson@aldrevardomsorg.goteborg.se</dc:creator>
  <cp:lastModifiedBy>Helene Johnsson</cp:lastModifiedBy>
  <cp:revision>48</cp:revision>
  <dcterms:created xsi:type="dcterms:W3CDTF">2022-01-20T14:09:27Z</dcterms:created>
  <dcterms:modified xsi:type="dcterms:W3CDTF">2025-07-02T12:43:57Z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0x010100327D1FB89B4AB14FA2559FF0B868F47D</vt:lpwstr>
  </property>
</Properties>
</file>